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4"/>
  </p:notesMasterIdLst>
  <p:sldIdLst>
    <p:sldId id="288" r:id="rId2"/>
    <p:sldId id="287" r:id="rId3"/>
    <p:sldId id="286" r:id="rId4"/>
    <p:sldId id="289" r:id="rId5"/>
    <p:sldId id="290" r:id="rId6"/>
    <p:sldId id="271" r:id="rId7"/>
    <p:sldId id="291" r:id="rId8"/>
    <p:sldId id="292" r:id="rId9"/>
    <p:sldId id="280" r:id="rId10"/>
    <p:sldId id="276" r:id="rId11"/>
    <p:sldId id="275" r:id="rId12"/>
    <p:sldId id="26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01DF64-73EB-44F0-8CAA-31148188E804}" v="1219" dt="2024-03-06T19:19:13.093"/>
    <p1510:client id="{D5EF62B9-4BBB-4D95-B5A2-3CA67443F439}" v="58" dt="2024-03-07T18:51:45.6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14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BA62E9-68AE-4ABB-9AD9-37627B70F0D0}" type="doc">
      <dgm:prSet loTypeId="urn:microsoft.com/office/officeart/2005/8/layout/hProcess11" loCatId="process" qsTypeId="urn:microsoft.com/office/officeart/2005/8/quickstyle/simple1" qsCatId="simple" csTypeId="urn:microsoft.com/office/officeart/2005/8/colors/accent1_2" csCatId="accent1" phldr="1"/>
      <dgm:spPr/>
    </dgm:pt>
    <dgm:pt modelId="{DE79FC4A-4F45-402D-8703-6B0C35C3CE3B}">
      <dgm:prSet phldrT="[Text]" phldr="0"/>
      <dgm:spPr/>
      <dgm:t>
        <a:bodyPr/>
        <a:lstStyle/>
        <a:p>
          <a:pPr rtl="0"/>
          <a:r>
            <a:rPr lang="en-US" dirty="0">
              <a:latin typeface="Calibri"/>
            </a:rPr>
            <a:t>UVM Medicine Degree</a:t>
          </a:r>
          <a:endParaRPr lang="en-US" dirty="0"/>
        </a:p>
      </dgm:t>
    </dgm:pt>
    <dgm:pt modelId="{74169CAA-83D6-49E7-9408-6FD45672F9AE}" type="parTrans" cxnId="{90B98A88-799D-4487-956F-DF35F1856323}">
      <dgm:prSet/>
      <dgm:spPr/>
    </dgm:pt>
    <dgm:pt modelId="{8DCAD281-DBEE-432F-9BEA-2C91FC70DCA0}" type="sibTrans" cxnId="{90B98A88-799D-4487-956F-DF35F1856323}">
      <dgm:prSet/>
      <dgm:spPr/>
    </dgm:pt>
    <dgm:pt modelId="{A25347E6-0F44-4C67-BB10-10B602243BA9}">
      <dgm:prSet phldrT="[Text]" phldr="0"/>
      <dgm:spPr/>
      <dgm:t>
        <a:bodyPr/>
        <a:lstStyle/>
        <a:p>
          <a:endParaRPr lang="en-US" dirty="0"/>
        </a:p>
      </dgm:t>
    </dgm:pt>
    <dgm:pt modelId="{60D7994E-66D6-4EC0-9DEC-4AC4EAA7E378}" type="parTrans" cxnId="{BB079B71-8C19-4C84-A78A-68FBB0E7067E}">
      <dgm:prSet/>
      <dgm:spPr/>
    </dgm:pt>
    <dgm:pt modelId="{38DC9C55-9741-4B39-A259-155068A56894}" type="sibTrans" cxnId="{BB079B71-8C19-4C84-A78A-68FBB0E7067E}">
      <dgm:prSet/>
      <dgm:spPr/>
    </dgm:pt>
    <dgm:pt modelId="{A7B35F9D-D6E2-4BF3-BE3B-CCB92251638D}">
      <dgm:prSet phldrT="[Text]" phldr="0"/>
      <dgm:spPr/>
      <dgm:t>
        <a:bodyPr/>
        <a:lstStyle/>
        <a:p>
          <a:endParaRPr lang="en-US" dirty="0"/>
        </a:p>
      </dgm:t>
    </dgm:pt>
    <dgm:pt modelId="{F5DEE09E-44D8-4F1C-838E-7FFF2EA55AAF}" type="parTrans" cxnId="{6BCB0F7E-D2AE-454D-B8DE-56114551A593}">
      <dgm:prSet/>
      <dgm:spPr/>
    </dgm:pt>
    <dgm:pt modelId="{ED843F25-A5DE-497D-84C9-F90A35768F85}" type="sibTrans" cxnId="{6BCB0F7E-D2AE-454D-B8DE-56114551A593}">
      <dgm:prSet/>
      <dgm:spPr/>
    </dgm:pt>
    <dgm:pt modelId="{5DB103DD-F399-448D-B5AD-8B3383E736A5}">
      <dgm:prSet phldr="0"/>
      <dgm:spPr/>
      <dgm:t>
        <a:bodyPr/>
        <a:lstStyle/>
        <a:p>
          <a:endParaRPr lang="en-US" dirty="0">
            <a:latin typeface="Calibri"/>
          </a:endParaRPr>
        </a:p>
      </dgm:t>
    </dgm:pt>
    <dgm:pt modelId="{33A6DF35-72E8-444B-9306-A7C4E9415C5E}" type="parTrans" cxnId="{8B571D57-EA53-42BD-899C-0325BD20E268}">
      <dgm:prSet/>
      <dgm:spPr/>
    </dgm:pt>
    <dgm:pt modelId="{0CE0E4ED-6638-4133-9CAA-FCCCFC552EAA}" type="sibTrans" cxnId="{8B571D57-EA53-42BD-899C-0325BD20E268}">
      <dgm:prSet/>
      <dgm:spPr/>
    </dgm:pt>
    <dgm:pt modelId="{35B9AEC4-8949-4F4A-AF7C-DE38298D9085}">
      <dgm:prSet phldr="0"/>
      <dgm:spPr/>
      <dgm:t>
        <a:bodyPr/>
        <a:lstStyle/>
        <a:p>
          <a:endParaRPr lang="en-US" dirty="0">
            <a:latin typeface="Calibri"/>
          </a:endParaRPr>
        </a:p>
      </dgm:t>
    </dgm:pt>
    <dgm:pt modelId="{525E0481-365D-495B-92D0-F9D96EE0DB09}" type="parTrans" cxnId="{D872806A-0136-4D75-9154-245F372F3337}">
      <dgm:prSet/>
      <dgm:spPr/>
    </dgm:pt>
    <dgm:pt modelId="{2FAA6AC5-497E-4CE3-851F-400FA3856D3B}" type="sibTrans" cxnId="{D872806A-0136-4D75-9154-245F372F3337}">
      <dgm:prSet/>
      <dgm:spPr/>
    </dgm:pt>
    <dgm:pt modelId="{692CAD0A-EAB4-4163-B420-895D8BBA69FF}">
      <dgm:prSet phldr="0"/>
      <dgm:spPr/>
      <dgm:t>
        <a:bodyPr/>
        <a:lstStyle/>
        <a:p>
          <a:endParaRPr lang="en-US" dirty="0">
            <a:latin typeface="Calibri"/>
          </a:endParaRPr>
        </a:p>
      </dgm:t>
    </dgm:pt>
    <dgm:pt modelId="{8322F976-7032-458A-B255-A8CC38D21559}" type="parTrans" cxnId="{456DE205-5812-4E65-BD2B-33BB3B448CDA}">
      <dgm:prSet/>
      <dgm:spPr/>
    </dgm:pt>
    <dgm:pt modelId="{2FB7A491-10F1-45AC-B6B0-57ACB8171496}" type="sibTrans" cxnId="{456DE205-5812-4E65-BD2B-33BB3B448CDA}">
      <dgm:prSet/>
      <dgm:spPr/>
    </dgm:pt>
    <dgm:pt modelId="{516FF152-0BC6-4306-8092-6B815F5E775B}">
      <dgm:prSet phldr="0"/>
      <dgm:spPr/>
      <dgm:t>
        <a:bodyPr/>
        <a:lstStyle/>
        <a:p>
          <a:endParaRPr lang="en-US" dirty="0">
            <a:latin typeface="Calibri"/>
          </a:endParaRPr>
        </a:p>
      </dgm:t>
    </dgm:pt>
    <dgm:pt modelId="{41F87D14-C955-4436-98A2-58476E81DE76}" type="parTrans" cxnId="{7719E117-5777-42F3-9D13-77FB692D8D27}">
      <dgm:prSet/>
      <dgm:spPr/>
    </dgm:pt>
    <dgm:pt modelId="{D31D12F3-707E-40FE-8A93-FFAF49409046}" type="sibTrans" cxnId="{7719E117-5777-42F3-9D13-77FB692D8D27}">
      <dgm:prSet/>
      <dgm:spPr/>
    </dgm:pt>
    <dgm:pt modelId="{88C33375-7793-448F-ADFD-5EC86B4EBAD4}">
      <dgm:prSet phldr="0"/>
      <dgm:spPr/>
      <dgm:t>
        <a:bodyPr/>
        <a:lstStyle/>
        <a:p>
          <a:endParaRPr lang="en-US" dirty="0">
            <a:latin typeface="Calibri"/>
          </a:endParaRPr>
        </a:p>
      </dgm:t>
    </dgm:pt>
    <dgm:pt modelId="{6A767DE1-20E0-40E9-8528-93B03BFB7E68}" type="parTrans" cxnId="{24ED5E5E-03F8-4316-B6DE-92B23E58EA3A}">
      <dgm:prSet/>
      <dgm:spPr/>
    </dgm:pt>
    <dgm:pt modelId="{1B921BE4-F282-40D6-8856-7B4EF785BC06}" type="sibTrans" cxnId="{24ED5E5E-03F8-4316-B6DE-92B23E58EA3A}">
      <dgm:prSet/>
      <dgm:spPr/>
    </dgm:pt>
    <dgm:pt modelId="{41F6D226-701C-4243-B037-1D7E90AF13F7}">
      <dgm:prSet phldr="0"/>
      <dgm:spPr/>
      <dgm:t>
        <a:bodyPr/>
        <a:lstStyle/>
        <a:p>
          <a:endParaRPr lang="en-US" dirty="0">
            <a:latin typeface="Calibri"/>
          </a:endParaRPr>
        </a:p>
      </dgm:t>
    </dgm:pt>
    <dgm:pt modelId="{80DF10A0-6744-4AC1-810F-A9056837409E}" type="parTrans" cxnId="{2A1FE47B-DF3D-4E83-9AF5-705B764F60C7}">
      <dgm:prSet/>
      <dgm:spPr/>
    </dgm:pt>
    <dgm:pt modelId="{DE8CFCAB-F176-4841-9B31-03A9203684B9}" type="sibTrans" cxnId="{2A1FE47B-DF3D-4E83-9AF5-705B764F60C7}">
      <dgm:prSet/>
      <dgm:spPr/>
    </dgm:pt>
    <dgm:pt modelId="{1C47AC63-693A-4004-B716-0D7CE9E1C5E5}">
      <dgm:prSet phldr="0"/>
      <dgm:spPr/>
      <dgm:t>
        <a:bodyPr/>
        <a:lstStyle/>
        <a:p>
          <a:endParaRPr lang="en-US" dirty="0">
            <a:latin typeface="Calibri"/>
          </a:endParaRPr>
        </a:p>
      </dgm:t>
    </dgm:pt>
    <dgm:pt modelId="{ADA92D5F-7800-40E5-A0AC-D37C92E856BE}" type="parTrans" cxnId="{C35B0831-B4CC-43E9-9323-EB86C2E32E4F}">
      <dgm:prSet/>
      <dgm:spPr/>
    </dgm:pt>
    <dgm:pt modelId="{EBA27948-DE10-4A60-B02B-C1225DDACB72}" type="sibTrans" cxnId="{C35B0831-B4CC-43E9-9323-EB86C2E32E4F}">
      <dgm:prSet/>
      <dgm:spPr/>
    </dgm:pt>
    <dgm:pt modelId="{88C552B8-D7E4-4C19-8A16-AB31A6E94DB2}">
      <dgm:prSet phldr="0"/>
      <dgm:spPr/>
      <dgm:t>
        <a:bodyPr/>
        <a:lstStyle/>
        <a:p>
          <a:pPr rtl="0"/>
          <a:endParaRPr lang="en-US" dirty="0">
            <a:latin typeface="Calibri"/>
          </a:endParaRPr>
        </a:p>
      </dgm:t>
    </dgm:pt>
    <dgm:pt modelId="{EB8516C6-9F9B-49D3-8981-7D3B85F8D8FD}" type="parTrans" cxnId="{3D2D31D1-871D-478A-9292-7C3D05FA4A97}">
      <dgm:prSet/>
      <dgm:spPr/>
    </dgm:pt>
    <dgm:pt modelId="{C1C8DE2E-2D05-4460-AD81-2AB48FAC43FE}" type="sibTrans" cxnId="{3D2D31D1-871D-478A-9292-7C3D05FA4A97}">
      <dgm:prSet/>
      <dgm:spPr/>
    </dgm:pt>
    <dgm:pt modelId="{B4000507-0941-4BD3-B9E1-859DB4D4C971}" type="pres">
      <dgm:prSet presAssocID="{97BA62E9-68AE-4ABB-9AD9-37627B70F0D0}" presName="Name0" presStyleCnt="0">
        <dgm:presLayoutVars>
          <dgm:dir/>
          <dgm:resizeHandles val="exact"/>
        </dgm:presLayoutVars>
      </dgm:prSet>
      <dgm:spPr/>
    </dgm:pt>
    <dgm:pt modelId="{5E339CC0-E124-4C84-8B25-ACCEAAD0DEFF}" type="pres">
      <dgm:prSet presAssocID="{97BA62E9-68AE-4ABB-9AD9-37627B70F0D0}" presName="arrow" presStyleLbl="bgShp" presStyleIdx="0" presStyleCnt="1"/>
      <dgm:spPr/>
    </dgm:pt>
    <dgm:pt modelId="{16E6DBFD-D9EE-462C-93B3-2AE2BC90BC82}" type="pres">
      <dgm:prSet presAssocID="{97BA62E9-68AE-4ABB-9AD9-37627B70F0D0}" presName="points" presStyleCnt="0"/>
      <dgm:spPr/>
    </dgm:pt>
    <dgm:pt modelId="{85F62FCA-0A6E-402C-B1CD-CDB5E3FCD2F4}" type="pres">
      <dgm:prSet presAssocID="{DE79FC4A-4F45-402D-8703-6B0C35C3CE3B}" presName="compositeA" presStyleCnt="0"/>
      <dgm:spPr/>
    </dgm:pt>
    <dgm:pt modelId="{F852DCDA-7AEF-4DE9-ACE5-1C1680F98B86}" type="pres">
      <dgm:prSet presAssocID="{DE79FC4A-4F45-402D-8703-6B0C35C3CE3B}" presName="textA" presStyleLbl="revTx" presStyleIdx="0" presStyleCnt="11">
        <dgm:presLayoutVars>
          <dgm:bulletEnabled val="1"/>
        </dgm:presLayoutVars>
      </dgm:prSet>
      <dgm:spPr/>
    </dgm:pt>
    <dgm:pt modelId="{42798590-F902-46AF-881E-5118E7C28548}" type="pres">
      <dgm:prSet presAssocID="{DE79FC4A-4F45-402D-8703-6B0C35C3CE3B}" presName="circleA" presStyleLbl="node1" presStyleIdx="0" presStyleCnt="11"/>
      <dgm:spPr/>
    </dgm:pt>
    <dgm:pt modelId="{2664AECA-AEFD-4332-9802-EDA6515A8B4D}" type="pres">
      <dgm:prSet presAssocID="{DE79FC4A-4F45-402D-8703-6B0C35C3CE3B}" presName="spaceA" presStyleCnt="0"/>
      <dgm:spPr/>
    </dgm:pt>
    <dgm:pt modelId="{F719E57C-30E4-4726-A568-DD0720688946}" type="pres">
      <dgm:prSet presAssocID="{8DCAD281-DBEE-432F-9BEA-2C91FC70DCA0}" presName="space" presStyleCnt="0"/>
      <dgm:spPr/>
    </dgm:pt>
    <dgm:pt modelId="{83B5D168-63E2-492A-A071-4A565CDF9DA9}" type="pres">
      <dgm:prSet presAssocID="{A25347E6-0F44-4C67-BB10-10B602243BA9}" presName="compositeB" presStyleCnt="0"/>
      <dgm:spPr/>
    </dgm:pt>
    <dgm:pt modelId="{559251FF-F009-4A4D-A994-CF51220FF60B}" type="pres">
      <dgm:prSet presAssocID="{A25347E6-0F44-4C67-BB10-10B602243BA9}" presName="textB" presStyleLbl="revTx" presStyleIdx="1" presStyleCnt="11">
        <dgm:presLayoutVars>
          <dgm:bulletEnabled val="1"/>
        </dgm:presLayoutVars>
      </dgm:prSet>
      <dgm:spPr/>
    </dgm:pt>
    <dgm:pt modelId="{446DBD16-1500-44B6-9471-1392F3FEE077}" type="pres">
      <dgm:prSet presAssocID="{A25347E6-0F44-4C67-BB10-10B602243BA9}" presName="circleB" presStyleLbl="node1" presStyleIdx="1" presStyleCnt="11"/>
      <dgm:spPr/>
    </dgm:pt>
    <dgm:pt modelId="{90D4FB04-B971-4A45-8716-960EECCE2E01}" type="pres">
      <dgm:prSet presAssocID="{A25347E6-0F44-4C67-BB10-10B602243BA9}" presName="spaceB" presStyleCnt="0"/>
      <dgm:spPr/>
    </dgm:pt>
    <dgm:pt modelId="{66A37905-5B7F-4B84-B4C7-0A954D0EAC84}" type="pres">
      <dgm:prSet presAssocID="{38DC9C55-9741-4B39-A259-155068A56894}" presName="space" presStyleCnt="0"/>
      <dgm:spPr/>
    </dgm:pt>
    <dgm:pt modelId="{3DFDC86B-A13D-48A8-9A2E-0E26480BD13A}" type="pres">
      <dgm:prSet presAssocID="{A7B35F9D-D6E2-4BF3-BE3B-CCB92251638D}" presName="compositeA" presStyleCnt="0"/>
      <dgm:spPr/>
    </dgm:pt>
    <dgm:pt modelId="{BF7B498F-60B3-4F72-AA26-4F55986D734C}" type="pres">
      <dgm:prSet presAssocID="{A7B35F9D-D6E2-4BF3-BE3B-CCB92251638D}" presName="textA" presStyleLbl="revTx" presStyleIdx="2" presStyleCnt="11">
        <dgm:presLayoutVars>
          <dgm:bulletEnabled val="1"/>
        </dgm:presLayoutVars>
      </dgm:prSet>
      <dgm:spPr/>
    </dgm:pt>
    <dgm:pt modelId="{4767F9EF-B1C7-4086-ADE8-4F05AB8EEC3B}" type="pres">
      <dgm:prSet presAssocID="{A7B35F9D-D6E2-4BF3-BE3B-CCB92251638D}" presName="circleA" presStyleLbl="node1" presStyleIdx="2" presStyleCnt="11"/>
      <dgm:spPr/>
    </dgm:pt>
    <dgm:pt modelId="{BC08A04B-36B5-4958-8676-489B5AEAD309}" type="pres">
      <dgm:prSet presAssocID="{A7B35F9D-D6E2-4BF3-BE3B-CCB92251638D}" presName="spaceA" presStyleCnt="0"/>
      <dgm:spPr/>
    </dgm:pt>
    <dgm:pt modelId="{BAE0F253-971C-4E2B-AEB2-B2B702ECDDD1}" type="pres">
      <dgm:prSet presAssocID="{ED843F25-A5DE-497D-84C9-F90A35768F85}" presName="space" presStyleCnt="0"/>
      <dgm:spPr/>
    </dgm:pt>
    <dgm:pt modelId="{5A6A1B59-B25A-4998-BD9C-AF096BD23600}" type="pres">
      <dgm:prSet presAssocID="{5DB103DD-F399-448D-B5AD-8B3383E736A5}" presName="compositeB" presStyleCnt="0"/>
      <dgm:spPr/>
    </dgm:pt>
    <dgm:pt modelId="{539BEFE9-9239-4FF1-9391-8E97175745B7}" type="pres">
      <dgm:prSet presAssocID="{5DB103DD-F399-448D-B5AD-8B3383E736A5}" presName="textB" presStyleLbl="revTx" presStyleIdx="3" presStyleCnt="11">
        <dgm:presLayoutVars>
          <dgm:bulletEnabled val="1"/>
        </dgm:presLayoutVars>
      </dgm:prSet>
      <dgm:spPr/>
    </dgm:pt>
    <dgm:pt modelId="{D29713AB-2158-4918-91D6-0BBCB314A5FE}" type="pres">
      <dgm:prSet presAssocID="{5DB103DD-F399-448D-B5AD-8B3383E736A5}" presName="circleB" presStyleLbl="node1" presStyleIdx="3" presStyleCnt="11"/>
      <dgm:spPr/>
    </dgm:pt>
    <dgm:pt modelId="{087EEB61-0C8A-4FF1-9C30-E60497283906}" type="pres">
      <dgm:prSet presAssocID="{5DB103DD-F399-448D-B5AD-8B3383E736A5}" presName="spaceB" presStyleCnt="0"/>
      <dgm:spPr/>
    </dgm:pt>
    <dgm:pt modelId="{523F8872-BC16-40C1-A03A-A320B6A1CCA6}" type="pres">
      <dgm:prSet presAssocID="{0CE0E4ED-6638-4133-9CAA-FCCCFC552EAA}" presName="space" presStyleCnt="0"/>
      <dgm:spPr/>
    </dgm:pt>
    <dgm:pt modelId="{9DF08325-3A7D-4F17-B808-8060CC4189F9}" type="pres">
      <dgm:prSet presAssocID="{35B9AEC4-8949-4F4A-AF7C-DE38298D9085}" presName="compositeA" presStyleCnt="0"/>
      <dgm:spPr/>
    </dgm:pt>
    <dgm:pt modelId="{2A7240CD-A408-457B-88C3-21615811AB19}" type="pres">
      <dgm:prSet presAssocID="{35B9AEC4-8949-4F4A-AF7C-DE38298D9085}" presName="textA" presStyleLbl="revTx" presStyleIdx="4" presStyleCnt="11">
        <dgm:presLayoutVars>
          <dgm:bulletEnabled val="1"/>
        </dgm:presLayoutVars>
      </dgm:prSet>
      <dgm:spPr/>
    </dgm:pt>
    <dgm:pt modelId="{677B582F-B138-471F-B9EA-1011C91FEDE3}" type="pres">
      <dgm:prSet presAssocID="{35B9AEC4-8949-4F4A-AF7C-DE38298D9085}" presName="circleA" presStyleLbl="node1" presStyleIdx="4" presStyleCnt="11"/>
      <dgm:spPr/>
    </dgm:pt>
    <dgm:pt modelId="{228B78C5-6FA4-4636-890C-8F190B7AF188}" type="pres">
      <dgm:prSet presAssocID="{35B9AEC4-8949-4F4A-AF7C-DE38298D9085}" presName="spaceA" presStyleCnt="0"/>
      <dgm:spPr/>
    </dgm:pt>
    <dgm:pt modelId="{87A6CDEA-7CB2-42DE-A83E-8C0086A9B09B}" type="pres">
      <dgm:prSet presAssocID="{2FAA6AC5-497E-4CE3-851F-400FA3856D3B}" presName="space" presStyleCnt="0"/>
      <dgm:spPr/>
    </dgm:pt>
    <dgm:pt modelId="{B9DCD745-21D5-4C7A-9D3B-6DE5152A58B1}" type="pres">
      <dgm:prSet presAssocID="{692CAD0A-EAB4-4163-B420-895D8BBA69FF}" presName="compositeB" presStyleCnt="0"/>
      <dgm:spPr/>
    </dgm:pt>
    <dgm:pt modelId="{522A7FF3-4895-41A0-95B4-01E128F8A131}" type="pres">
      <dgm:prSet presAssocID="{692CAD0A-EAB4-4163-B420-895D8BBA69FF}" presName="textB" presStyleLbl="revTx" presStyleIdx="5" presStyleCnt="11">
        <dgm:presLayoutVars>
          <dgm:bulletEnabled val="1"/>
        </dgm:presLayoutVars>
      </dgm:prSet>
      <dgm:spPr/>
    </dgm:pt>
    <dgm:pt modelId="{34944EA0-5754-4689-9D9A-D1A9B182637F}" type="pres">
      <dgm:prSet presAssocID="{692CAD0A-EAB4-4163-B420-895D8BBA69FF}" presName="circleB" presStyleLbl="node1" presStyleIdx="5" presStyleCnt="11"/>
      <dgm:spPr/>
    </dgm:pt>
    <dgm:pt modelId="{8F7DCB88-3972-486D-A56D-BE48B24B78D0}" type="pres">
      <dgm:prSet presAssocID="{692CAD0A-EAB4-4163-B420-895D8BBA69FF}" presName="spaceB" presStyleCnt="0"/>
      <dgm:spPr/>
    </dgm:pt>
    <dgm:pt modelId="{4295E501-68BD-409C-A5B2-D9E44AF9A6E7}" type="pres">
      <dgm:prSet presAssocID="{2FB7A491-10F1-45AC-B6B0-57ACB8171496}" presName="space" presStyleCnt="0"/>
      <dgm:spPr/>
    </dgm:pt>
    <dgm:pt modelId="{C8861EC8-F761-4445-B60F-4F5EC2680B3E}" type="pres">
      <dgm:prSet presAssocID="{516FF152-0BC6-4306-8092-6B815F5E775B}" presName="compositeA" presStyleCnt="0"/>
      <dgm:spPr/>
    </dgm:pt>
    <dgm:pt modelId="{326B7FE4-C091-4627-BC35-D98B6CA55A4B}" type="pres">
      <dgm:prSet presAssocID="{516FF152-0BC6-4306-8092-6B815F5E775B}" presName="textA" presStyleLbl="revTx" presStyleIdx="6" presStyleCnt="11">
        <dgm:presLayoutVars>
          <dgm:bulletEnabled val="1"/>
        </dgm:presLayoutVars>
      </dgm:prSet>
      <dgm:spPr/>
    </dgm:pt>
    <dgm:pt modelId="{F109168C-86A7-42AE-AAC2-4B6951BBFA6A}" type="pres">
      <dgm:prSet presAssocID="{516FF152-0BC6-4306-8092-6B815F5E775B}" presName="circleA" presStyleLbl="node1" presStyleIdx="6" presStyleCnt="11"/>
      <dgm:spPr/>
    </dgm:pt>
    <dgm:pt modelId="{68A2C7AC-4A4B-42B7-BDBA-DB3D9F00E46E}" type="pres">
      <dgm:prSet presAssocID="{516FF152-0BC6-4306-8092-6B815F5E775B}" presName="spaceA" presStyleCnt="0"/>
      <dgm:spPr/>
    </dgm:pt>
    <dgm:pt modelId="{389EA39F-A85B-4BDF-8BAA-4EE55D2928B3}" type="pres">
      <dgm:prSet presAssocID="{D31D12F3-707E-40FE-8A93-FFAF49409046}" presName="space" presStyleCnt="0"/>
      <dgm:spPr/>
    </dgm:pt>
    <dgm:pt modelId="{12B91666-7120-48B6-8056-7C353B38FF91}" type="pres">
      <dgm:prSet presAssocID="{88C33375-7793-448F-ADFD-5EC86B4EBAD4}" presName="compositeB" presStyleCnt="0"/>
      <dgm:spPr/>
    </dgm:pt>
    <dgm:pt modelId="{D1B93E38-EA2D-4F89-8790-F73E2C422AAC}" type="pres">
      <dgm:prSet presAssocID="{88C33375-7793-448F-ADFD-5EC86B4EBAD4}" presName="textB" presStyleLbl="revTx" presStyleIdx="7" presStyleCnt="11">
        <dgm:presLayoutVars>
          <dgm:bulletEnabled val="1"/>
        </dgm:presLayoutVars>
      </dgm:prSet>
      <dgm:spPr/>
    </dgm:pt>
    <dgm:pt modelId="{F227CFD1-8B78-4844-BF1C-B7F34453EF3A}" type="pres">
      <dgm:prSet presAssocID="{88C33375-7793-448F-ADFD-5EC86B4EBAD4}" presName="circleB" presStyleLbl="node1" presStyleIdx="7" presStyleCnt="11"/>
      <dgm:spPr/>
    </dgm:pt>
    <dgm:pt modelId="{FCB1BE6E-AFC6-470A-9A3A-6B7E174D4836}" type="pres">
      <dgm:prSet presAssocID="{88C33375-7793-448F-ADFD-5EC86B4EBAD4}" presName="spaceB" presStyleCnt="0"/>
      <dgm:spPr/>
    </dgm:pt>
    <dgm:pt modelId="{D7D9FC1D-F587-44F9-891B-67D2B64F223C}" type="pres">
      <dgm:prSet presAssocID="{1B921BE4-F282-40D6-8856-7B4EF785BC06}" presName="space" presStyleCnt="0"/>
      <dgm:spPr/>
    </dgm:pt>
    <dgm:pt modelId="{1AE3FC79-EAD0-4AF6-A420-4B59C9425F2D}" type="pres">
      <dgm:prSet presAssocID="{41F6D226-701C-4243-B037-1D7E90AF13F7}" presName="compositeA" presStyleCnt="0"/>
      <dgm:spPr/>
    </dgm:pt>
    <dgm:pt modelId="{F66859F6-96DC-41E5-B658-C2E78C9D3CD4}" type="pres">
      <dgm:prSet presAssocID="{41F6D226-701C-4243-B037-1D7E90AF13F7}" presName="textA" presStyleLbl="revTx" presStyleIdx="8" presStyleCnt="11">
        <dgm:presLayoutVars>
          <dgm:bulletEnabled val="1"/>
        </dgm:presLayoutVars>
      </dgm:prSet>
      <dgm:spPr/>
    </dgm:pt>
    <dgm:pt modelId="{21D97BBC-A5D4-4A31-8B5A-075F57F72D69}" type="pres">
      <dgm:prSet presAssocID="{41F6D226-701C-4243-B037-1D7E90AF13F7}" presName="circleA" presStyleLbl="node1" presStyleIdx="8" presStyleCnt="11"/>
      <dgm:spPr/>
    </dgm:pt>
    <dgm:pt modelId="{F6B64B88-DD21-46EF-A835-5704A2965436}" type="pres">
      <dgm:prSet presAssocID="{41F6D226-701C-4243-B037-1D7E90AF13F7}" presName="spaceA" presStyleCnt="0"/>
      <dgm:spPr/>
    </dgm:pt>
    <dgm:pt modelId="{1675B7EF-C679-4704-B254-8F30E4DE3252}" type="pres">
      <dgm:prSet presAssocID="{DE8CFCAB-F176-4841-9B31-03A9203684B9}" presName="space" presStyleCnt="0"/>
      <dgm:spPr/>
    </dgm:pt>
    <dgm:pt modelId="{A433F83B-0BEC-4200-B82D-E386D270E2F9}" type="pres">
      <dgm:prSet presAssocID="{1C47AC63-693A-4004-B716-0D7CE9E1C5E5}" presName="compositeB" presStyleCnt="0"/>
      <dgm:spPr/>
    </dgm:pt>
    <dgm:pt modelId="{40A1B58D-981E-4666-9B68-0C894B197D5F}" type="pres">
      <dgm:prSet presAssocID="{1C47AC63-693A-4004-B716-0D7CE9E1C5E5}" presName="textB" presStyleLbl="revTx" presStyleIdx="9" presStyleCnt="11">
        <dgm:presLayoutVars>
          <dgm:bulletEnabled val="1"/>
        </dgm:presLayoutVars>
      </dgm:prSet>
      <dgm:spPr/>
    </dgm:pt>
    <dgm:pt modelId="{A45F25F0-C7C3-4A7B-95CE-9DC1D990B9A7}" type="pres">
      <dgm:prSet presAssocID="{1C47AC63-693A-4004-B716-0D7CE9E1C5E5}" presName="circleB" presStyleLbl="node1" presStyleIdx="9" presStyleCnt="11"/>
      <dgm:spPr/>
    </dgm:pt>
    <dgm:pt modelId="{BC80EA07-4FEE-45F3-AA33-88462319CCD5}" type="pres">
      <dgm:prSet presAssocID="{1C47AC63-693A-4004-B716-0D7CE9E1C5E5}" presName="spaceB" presStyleCnt="0"/>
      <dgm:spPr/>
    </dgm:pt>
    <dgm:pt modelId="{9F46340D-26CC-4C8A-B75B-043D025D8A4D}" type="pres">
      <dgm:prSet presAssocID="{EBA27948-DE10-4A60-B02B-C1225DDACB72}" presName="space" presStyleCnt="0"/>
      <dgm:spPr/>
    </dgm:pt>
    <dgm:pt modelId="{4EC046F3-D388-4C27-B3F8-297B4CCDC46C}" type="pres">
      <dgm:prSet presAssocID="{88C552B8-D7E4-4C19-8A16-AB31A6E94DB2}" presName="compositeA" presStyleCnt="0"/>
      <dgm:spPr/>
    </dgm:pt>
    <dgm:pt modelId="{A4324393-4CFE-41EC-9F23-6766394A8236}" type="pres">
      <dgm:prSet presAssocID="{88C552B8-D7E4-4C19-8A16-AB31A6E94DB2}" presName="textA" presStyleLbl="revTx" presStyleIdx="10" presStyleCnt="11">
        <dgm:presLayoutVars>
          <dgm:bulletEnabled val="1"/>
        </dgm:presLayoutVars>
      </dgm:prSet>
      <dgm:spPr/>
    </dgm:pt>
    <dgm:pt modelId="{BF1FDED4-4477-4670-AEA7-90FE658A8F5D}" type="pres">
      <dgm:prSet presAssocID="{88C552B8-D7E4-4C19-8A16-AB31A6E94DB2}" presName="circleA" presStyleLbl="node1" presStyleIdx="10" presStyleCnt="11"/>
      <dgm:spPr/>
    </dgm:pt>
    <dgm:pt modelId="{C9895778-0EF1-45DB-B909-9ED824E0DBCB}" type="pres">
      <dgm:prSet presAssocID="{88C552B8-D7E4-4C19-8A16-AB31A6E94DB2}" presName="spaceA" presStyleCnt="0"/>
      <dgm:spPr/>
    </dgm:pt>
  </dgm:ptLst>
  <dgm:cxnLst>
    <dgm:cxn modelId="{0A6CF901-6761-45A5-8831-86C228F485E1}" type="presOf" srcId="{516FF152-0BC6-4306-8092-6B815F5E775B}" destId="{326B7FE4-C091-4627-BC35-D98B6CA55A4B}" srcOrd="0" destOrd="0" presId="urn:microsoft.com/office/officeart/2005/8/layout/hProcess11"/>
    <dgm:cxn modelId="{94620405-B241-4452-BECA-7FEE1B9B2D38}" type="presOf" srcId="{88C552B8-D7E4-4C19-8A16-AB31A6E94DB2}" destId="{A4324393-4CFE-41EC-9F23-6766394A8236}" srcOrd="0" destOrd="0" presId="urn:microsoft.com/office/officeart/2005/8/layout/hProcess11"/>
    <dgm:cxn modelId="{456DE205-5812-4E65-BD2B-33BB3B448CDA}" srcId="{97BA62E9-68AE-4ABB-9AD9-37627B70F0D0}" destId="{692CAD0A-EAB4-4163-B420-895D8BBA69FF}" srcOrd="5" destOrd="0" parTransId="{8322F976-7032-458A-B255-A8CC38D21559}" sibTransId="{2FB7A491-10F1-45AC-B6B0-57ACB8171496}"/>
    <dgm:cxn modelId="{0EB15E11-9EEC-4F55-8220-CB0095602808}" type="presOf" srcId="{5DB103DD-F399-448D-B5AD-8B3383E736A5}" destId="{539BEFE9-9239-4FF1-9391-8E97175745B7}" srcOrd="0" destOrd="0" presId="urn:microsoft.com/office/officeart/2005/8/layout/hProcess11"/>
    <dgm:cxn modelId="{7719E117-5777-42F3-9D13-77FB692D8D27}" srcId="{97BA62E9-68AE-4ABB-9AD9-37627B70F0D0}" destId="{516FF152-0BC6-4306-8092-6B815F5E775B}" srcOrd="6" destOrd="0" parTransId="{41F87D14-C955-4436-98A2-58476E81DE76}" sibTransId="{D31D12F3-707E-40FE-8A93-FFAF49409046}"/>
    <dgm:cxn modelId="{1E7B201C-57B8-4E23-A2ED-B5D66CA61DEA}" type="presOf" srcId="{97BA62E9-68AE-4ABB-9AD9-37627B70F0D0}" destId="{B4000507-0941-4BD3-B9E1-859DB4D4C971}" srcOrd="0" destOrd="0" presId="urn:microsoft.com/office/officeart/2005/8/layout/hProcess11"/>
    <dgm:cxn modelId="{C35B0831-B4CC-43E9-9323-EB86C2E32E4F}" srcId="{97BA62E9-68AE-4ABB-9AD9-37627B70F0D0}" destId="{1C47AC63-693A-4004-B716-0D7CE9E1C5E5}" srcOrd="9" destOrd="0" parTransId="{ADA92D5F-7800-40E5-A0AC-D37C92E856BE}" sibTransId="{EBA27948-DE10-4A60-B02B-C1225DDACB72}"/>
    <dgm:cxn modelId="{BB5D0D35-E2C8-47E7-94EF-2BF1586D4E24}" type="presOf" srcId="{88C33375-7793-448F-ADFD-5EC86B4EBAD4}" destId="{D1B93E38-EA2D-4F89-8790-F73E2C422AAC}" srcOrd="0" destOrd="0" presId="urn:microsoft.com/office/officeart/2005/8/layout/hProcess11"/>
    <dgm:cxn modelId="{24ED5E5E-03F8-4316-B6DE-92B23E58EA3A}" srcId="{97BA62E9-68AE-4ABB-9AD9-37627B70F0D0}" destId="{88C33375-7793-448F-ADFD-5EC86B4EBAD4}" srcOrd="7" destOrd="0" parTransId="{6A767DE1-20E0-40E9-8528-93B03BFB7E68}" sibTransId="{1B921BE4-F282-40D6-8856-7B4EF785BC06}"/>
    <dgm:cxn modelId="{D872806A-0136-4D75-9154-245F372F3337}" srcId="{97BA62E9-68AE-4ABB-9AD9-37627B70F0D0}" destId="{35B9AEC4-8949-4F4A-AF7C-DE38298D9085}" srcOrd="4" destOrd="0" parTransId="{525E0481-365D-495B-92D0-F9D96EE0DB09}" sibTransId="{2FAA6AC5-497E-4CE3-851F-400FA3856D3B}"/>
    <dgm:cxn modelId="{9F3AE44E-3C72-49D3-9592-6837A808BB8B}" type="presOf" srcId="{35B9AEC4-8949-4F4A-AF7C-DE38298D9085}" destId="{2A7240CD-A408-457B-88C3-21615811AB19}" srcOrd="0" destOrd="0" presId="urn:microsoft.com/office/officeart/2005/8/layout/hProcess11"/>
    <dgm:cxn modelId="{BB079B71-8C19-4C84-A78A-68FBB0E7067E}" srcId="{97BA62E9-68AE-4ABB-9AD9-37627B70F0D0}" destId="{A25347E6-0F44-4C67-BB10-10B602243BA9}" srcOrd="1" destOrd="0" parTransId="{60D7994E-66D6-4EC0-9DEC-4AC4EAA7E378}" sibTransId="{38DC9C55-9741-4B39-A259-155068A56894}"/>
    <dgm:cxn modelId="{8B571D57-EA53-42BD-899C-0325BD20E268}" srcId="{97BA62E9-68AE-4ABB-9AD9-37627B70F0D0}" destId="{5DB103DD-F399-448D-B5AD-8B3383E736A5}" srcOrd="3" destOrd="0" parTransId="{33A6DF35-72E8-444B-9306-A7C4E9415C5E}" sibTransId="{0CE0E4ED-6638-4133-9CAA-FCCCFC552EAA}"/>
    <dgm:cxn modelId="{2A1FE47B-DF3D-4E83-9AF5-705B764F60C7}" srcId="{97BA62E9-68AE-4ABB-9AD9-37627B70F0D0}" destId="{41F6D226-701C-4243-B037-1D7E90AF13F7}" srcOrd="8" destOrd="0" parTransId="{80DF10A0-6744-4AC1-810F-A9056837409E}" sibTransId="{DE8CFCAB-F176-4841-9B31-03A9203684B9}"/>
    <dgm:cxn modelId="{96C8F37D-56BB-49C1-8E14-13740A6FD103}" type="presOf" srcId="{A25347E6-0F44-4C67-BB10-10B602243BA9}" destId="{559251FF-F009-4A4D-A994-CF51220FF60B}" srcOrd="0" destOrd="0" presId="urn:microsoft.com/office/officeart/2005/8/layout/hProcess11"/>
    <dgm:cxn modelId="{6BCB0F7E-D2AE-454D-B8DE-56114551A593}" srcId="{97BA62E9-68AE-4ABB-9AD9-37627B70F0D0}" destId="{A7B35F9D-D6E2-4BF3-BE3B-CCB92251638D}" srcOrd="2" destOrd="0" parTransId="{F5DEE09E-44D8-4F1C-838E-7FFF2EA55AAF}" sibTransId="{ED843F25-A5DE-497D-84C9-F90A35768F85}"/>
    <dgm:cxn modelId="{64722C7E-5513-44FF-A2E4-7E4032498326}" type="presOf" srcId="{1C47AC63-693A-4004-B716-0D7CE9E1C5E5}" destId="{40A1B58D-981E-4666-9B68-0C894B197D5F}" srcOrd="0" destOrd="0" presId="urn:microsoft.com/office/officeart/2005/8/layout/hProcess11"/>
    <dgm:cxn modelId="{02288283-7F8A-486E-95E4-63265C26BB2B}" type="presOf" srcId="{41F6D226-701C-4243-B037-1D7E90AF13F7}" destId="{F66859F6-96DC-41E5-B658-C2E78C9D3CD4}" srcOrd="0" destOrd="0" presId="urn:microsoft.com/office/officeart/2005/8/layout/hProcess11"/>
    <dgm:cxn modelId="{90B98A88-799D-4487-956F-DF35F1856323}" srcId="{97BA62E9-68AE-4ABB-9AD9-37627B70F0D0}" destId="{DE79FC4A-4F45-402D-8703-6B0C35C3CE3B}" srcOrd="0" destOrd="0" parTransId="{74169CAA-83D6-49E7-9408-6FD45672F9AE}" sibTransId="{8DCAD281-DBEE-432F-9BEA-2C91FC70DCA0}"/>
    <dgm:cxn modelId="{075B6EA3-F60A-406B-B0C3-945A00AC59AC}" type="presOf" srcId="{692CAD0A-EAB4-4163-B420-895D8BBA69FF}" destId="{522A7FF3-4895-41A0-95B4-01E128F8A131}" srcOrd="0" destOrd="0" presId="urn:microsoft.com/office/officeart/2005/8/layout/hProcess11"/>
    <dgm:cxn modelId="{3D2D31D1-871D-478A-9292-7C3D05FA4A97}" srcId="{97BA62E9-68AE-4ABB-9AD9-37627B70F0D0}" destId="{88C552B8-D7E4-4C19-8A16-AB31A6E94DB2}" srcOrd="10" destOrd="0" parTransId="{EB8516C6-9F9B-49D3-8981-7D3B85F8D8FD}" sibTransId="{C1C8DE2E-2D05-4460-AD81-2AB48FAC43FE}"/>
    <dgm:cxn modelId="{30840DE9-941B-4750-9162-B1D2B3E3E5C2}" type="presOf" srcId="{A7B35F9D-D6E2-4BF3-BE3B-CCB92251638D}" destId="{BF7B498F-60B3-4F72-AA26-4F55986D734C}" srcOrd="0" destOrd="0" presId="urn:microsoft.com/office/officeart/2005/8/layout/hProcess11"/>
    <dgm:cxn modelId="{116424EA-513E-4014-8FA9-C0AC03BA2519}" type="presOf" srcId="{DE79FC4A-4F45-402D-8703-6B0C35C3CE3B}" destId="{F852DCDA-7AEF-4DE9-ACE5-1C1680F98B86}" srcOrd="0" destOrd="0" presId="urn:microsoft.com/office/officeart/2005/8/layout/hProcess11"/>
    <dgm:cxn modelId="{41B7B587-954E-43F3-811D-562B062EB08A}" type="presParOf" srcId="{B4000507-0941-4BD3-B9E1-859DB4D4C971}" destId="{5E339CC0-E124-4C84-8B25-ACCEAAD0DEFF}" srcOrd="0" destOrd="0" presId="urn:microsoft.com/office/officeart/2005/8/layout/hProcess11"/>
    <dgm:cxn modelId="{70E49A44-7A7E-4A8B-BEA2-4A9555655E5B}" type="presParOf" srcId="{B4000507-0941-4BD3-B9E1-859DB4D4C971}" destId="{16E6DBFD-D9EE-462C-93B3-2AE2BC90BC82}" srcOrd="1" destOrd="0" presId="urn:microsoft.com/office/officeart/2005/8/layout/hProcess11"/>
    <dgm:cxn modelId="{23A4A94D-BD0A-42C3-A85E-60816280041F}" type="presParOf" srcId="{16E6DBFD-D9EE-462C-93B3-2AE2BC90BC82}" destId="{85F62FCA-0A6E-402C-B1CD-CDB5E3FCD2F4}" srcOrd="0" destOrd="0" presId="urn:microsoft.com/office/officeart/2005/8/layout/hProcess11"/>
    <dgm:cxn modelId="{16A5A860-E666-4A0C-AA23-AE4E5CFB240F}" type="presParOf" srcId="{85F62FCA-0A6E-402C-B1CD-CDB5E3FCD2F4}" destId="{F852DCDA-7AEF-4DE9-ACE5-1C1680F98B86}" srcOrd="0" destOrd="0" presId="urn:microsoft.com/office/officeart/2005/8/layout/hProcess11"/>
    <dgm:cxn modelId="{55E81DCA-CF64-4563-8731-30DD0C4A0E79}" type="presParOf" srcId="{85F62FCA-0A6E-402C-B1CD-CDB5E3FCD2F4}" destId="{42798590-F902-46AF-881E-5118E7C28548}" srcOrd="1" destOrd="0" presId="urn:microsoft.com/office/officeart/2005/8/layout/hProcess11"/>
    <dgm:cxn modelId="{EBB58CA3-20B8-4507-9E17-BA4C1E0425C1}" type="presParOf" srcId="{85F62FCA-0A6E-402C-B1CD-CDB5E3FCD2F4}" destId="{2664AECA-AEFD-4332-9802-EDA6515A8B4D}" srcOrd="2" destOrd="0" presId="urn:microsoft.com/office/officeart/2005/8/layout/hProcess11"/>
    <dgm:cxn modelId="{7DD473E7-122D-4C12-A512-8493353D0EA7}" type="presParOf" srcId="{16E6DBFD-D9EE-462C-93B3-2AE2BC90BC82}" destId="{F719E57C-30E4-4726-A568-DD0720688946}" srcOrd="1" destOrd="0" presId="urn:microsoft.com/office/officeart/2005/8/layout/hProcess11"/>
    <dgm:cxn modelId="{F2D7AE21-F9EC-4DD7-806B-7F3622C55AE5}" type="presParOf" srcId="{16E6DBFD-D9EE-462C-93B3-2AE2BC90BC82}" destId="{83B5D168-63E2-492A-A071-4A565CDF9DA9}" srcOrd="2" destOrd="0" presId="urn:microsoft.com/office/officeart/2005/8/layout/hProcess11"/>
    <dgm:cxn modelId="{26AC4959-EBC8-42C6-BC5E-7FB4B85D314E}" type="presParOf" srcId="{83B5D168-63E2-492A-A071-4A565CDF9DA9}" destId="{559251FF-F009-4A4D-A994-CF51220FF60B}" srcOrd="0" destOrd="0" presId="urn:microsoft.com/office/officeart/2005/8/layout/hProcess11"/>
    <dgm:cxn modelId="{A98F53BF-7E66-41E4-91E8-4B80FC3443E3}" type="presParOf" srcId="{83B5D168-63E2-492A-A071-4A565CDF9DA9}" destId="{446DBD16-1500-44B6-9471-1392F3FEE077}" srcOrd="1" destOrd="0" presId="urn:microsoft.com/office/officeart/2005/8/layout/hProcess11"/>
    <dgm:cxn modelId="{49481F02-EAC5-4C87-9C82-8989F690442B}" type="presParOf" srcId="{83B5D168-63E2-492A-A071-4A565CDF9DA9}" destId="{90D4FB04-B971-4A45-8716-960EECCE2E01}" srcOrd="2" destOrd="0" presId="urn:microsoft.com/office/officeart/2005/8/layout/hProcess11"/>
    <dgm:cxn modelId="{280E6908-362A-46C2-9F43-35EA09AEB943}" type="presParOf" srcId="{16E6DBFD-D9EE-462C-93B3-2AE2BC90BC82}" destId="{66A37905-5B7F-4B84-B4C7-0A954D0EAC84}" srcOrd="3" destOrd="0" presId="urn:microsoft.com/office/officeart/2005/8/layout/hProcess11"/>
    <dgm:cxn modelId="{D3F9EE5C-C741-441E-B524-0204EB2551F8}" type="presParOf" srcId="{16E6DBFD-D9EE-462C-93B3-2AE2BC90BC82}" destId="{3DFDC86B-A13D-48A8-9A2E-0E26480BD13A}" srcOrd="4" destOrd="0" presId="urn:microsoft.com/office/officeart/2005/8/layout/hProcess11"/>
    <dgm:cxn modelId="{7538E585-C05B-4129-B1AC-2AF6FA175B2B}" type="presParOf" srcId="{3DFDC86B-A13D-48A8-9A2E-0E26480BD13A}" destId="{BF7B498F-60B3-4F72-AA26-4F55986D734C}" srcOrd="0" destOrd="0" presId="urn:microsoft.com/office/officeart/2005/8/layout/hProcess11"/>
    <dgm:cxn modelId="{41158337-7A5E-4EE6-840D-1C230069AEB0}" type="presParOf" srcId="{3DFDC86B-A13D-48A8-9A2E-0E26480BD13A}" destId="{4767F9EF-B1C7-4086-ADE8-4F05AB8EEC3B}" srcOrd="1" destOrd="0" presId="urn:microsoft.com/office/officeart/2005/8/layout/hProcess11"/>
    <dgm:cxn modelId="{DB2CF256-EEE6-476E-BC64-C32686B6FFC9}" type="presParOf" srcId="{3DFDC86B-A13D-48A8-9A2E-0E26480BD13A}" destId="{BC08A04B-36B5-4958-8676-489B5AEAD309}" srcOrd="2" destOrd="0" presId="urn:microsoft.com/office/officeart/2005/8/layout/hProcess11"/>
    <dgm:cxn modelId="{891B437C-6907-4684-9062-13B92C5AF94F}" type="presParOf" srcId="{16E6DBFD-D9EE-462C-93B3-2AE2BC90BC82}" destId="{BAE0F253-971C-4E2B-AEB2-B2B702ECDDD1}" srcOrd="5" destOrd="0" presId="urn:microsoft.com/office/officeart/2005/8/layout/hProcess11"/>
    <dgm:cxn modelId="{AD4D981D-8775-4C1B-B423-E7F80B342A4C}" type="presParOf" srcId="{16E6DBFD-D9EE-462C-93B3-2AE2BC90BC82}" destId="{5A6A1B59-B25A-4998-BD9C-AF096BD23600}" srcOrd="6" destOrd="0" presId="urn:microsoft.com/office/officeart/2005/8/layout/hProcess11"/>
    <dgm:cxn modelId="{604719BB-2C94-4F4A-8D8F-A3CFAD5D6912}" type="presParOf" srcId="{5A6A1B59-B25A-4998-BD9C-AF096BD23600}" destId="{539BEFE9-9239-4FF1-9391-8E97175745B7}" srcOrd="0" destOrd="0" presId="urn:microsoft.com/office/officeart/2005/8/layout/hProcess11"/>
    <dgm:cxn modelId="{9EE3FB37-D598-4025-9D8B-075040AFD9C1}" type="presParOf" srcId="{5A6A1B59-B25A-4998-BD9C-AF096BD23600}" destId="{D29713AB-2158-4918-91D6-0BBCB314A5FE}" srcOrd="1" destOrd="0" presId="urn:microsoft.com/office/officeart/2005/8/layout/hProcess11"/>
    <dgm:cxn modelId="{A2A54123-2840-4C9D-A954-D55D5BFC2F9F}" type="presParOf" srcId="{5A6A1B59-B25A-4998-BD9C-AF096BD23600}" destId="{087EEB61-0C8A-4FF1-9C30-E60497283906}" srcOrd="2" destOrd="0" presId="urn:microsoft.com/office/officeart/2005/8/layout/hProcess11"/>
    <dgm:cxn modelId="{60FBFA2A-4B53-4A83-8F18-31B89A8565AB}" type="presParOf" srcId="{16E6DBFD-D9EE-462C-93B3-2AE2BC90BC82}" destId="{523F8872-BC16-40C1-A03A-A320B6A1CCA6}" srcOrd="7" destOrd="0" presId="urn:microsoft.com/office/officeart/2005/8/layout/hProcess11"/>
    <dgm:cxn modelId="{8914E54C-DD3D-4E88-8DB8-02E73956353B}" type="presParOf" srcId="{16E6DBFD-D9EE-462C-93B3-2AE2BC90BC82}" destId="{9DF08325-3A7D-4F17-B808-8060CC4189F9}" srcOrd="8" destOrd="0" presId="urn:microsoft.com/office/officeart/2005/8/layout/hProcess11"/>
    <dgm:cxn modelId="{80291388-27CB-4C6C-8FDB-8E18225F4634}" type="presParOf" srcId="{9DF08325-3A7D-4F17-B808-8060CC4189F9}" destId="{2A7240CD-A408-457B-88C3-21615811AB19}" srcOrd="0" destOrd="0" presId="urn:microsoft.com/office/officeart/2005/8/layout/hProcess11"/>
    <dgm:cxn modelId="{E47C2195-3515-4C67-BE3F-1AC8299D2879}" type="presParOf" srcId="{9DF08325-3A7D-4F17-B808-8060CC4189F9}" destId="{677B582F-B138-471F-B9EA-1011C91FEDE3}" srcOrd="1" destOrd="0" presId="urn:microsoft.com/office/officeart/2005/8/layout/hProcess11"/>
    <dgm:cxn modelId="{73E8DBB8-CF7D-4E13-9A19-8B0A1A666840}" type="presParOf" srcId="{9DF08325-3A7D-4F17-B808-8060CC4189F9}" destId="{228B78C5-6FA4-4636-890C-8F190B7AF188}" srcOrd="2" destOrd="0" presId="urn:microsoft.com/office/officeart/2005/8/layout/hProcess11"/>
    <dgm:cxn modelId="{D6E5A949-85C9-4499-A599-4C388FCE1951}" type="presParOf" srcId="{16E6DBFD-D9EE-462C-93B3-2AE2BC90BC82}" destId="{87A6CDEA-7CB2-42DE-A83E-8C0086A9B09B}" srcOrd="9" destOrd="0" presId="urn:microsoft.com/office/officeart/2005/8/layout/hProcess11"/>
    <dgm:cxn modelId="{FF0D1326-A1D1-4611-9F5F-2979C1E1EC3F}" type="presParOf" srcId="{16E6DBFD-D9EE-462C-93B3-2AE2BC90BC82}" destId="{B9DCD745-21D5-4C7A-9D3B-6DE5152A58B1}" srcOrd="10" destOrd="0" presId="urn:microsoft.com/office/officeart/2005/8/layout/hProcess11"/>
    <dgm:cxn modelId="{D8324C3F-4DE2-4AA5-BD56-2E74859F31DA}" type="presParOf" srcId="{B9DCD745-21D5-4C7A-9D3B-6DE5152A58B1}" destId="{522A7FF3-4895-41A0-95B4-01E128F8A131}" srcOrd="0" destOrd="0" presId="urn:microsoft.com/office/officeart/2005/8/layout/hProcess11"/>
    <dgm:cxn modelId="{E6E5D80B-30CA-437F-8B7C-3183893AEE1C}" type="presParOf" srcId="{B9DCD745-21D5-4C7A-9D3B-6DE5152A58B1}" destId="{34944EA0-5754-4689-9D9A-D1A9B182637F}" srcOrd="1" destOrd="0" presId="urn:microsoft.com/office/officeart/2005/8/layout/hProcess11"/>
    <dgm:cxn modelId="{05A606EB-B1CB-48CB-BCBA-D43006BF8DC1}" type="presParOf" srcId="{B9DCD745-21D5-4C7A-9D3B-6DE5152A58B1}" destId="{8F7DCB88-3972-486D-A56D-BE48B24B78D0}" srcOrd="2" destOrd="0" presId="urn:microsoft.com/office/officeart/2005/8/layout/hProcess11"/>
    <dgm:cxn modelId="{E644DF6C-C556-4D39-ABAD-C465B89CEA6A}" type="presParOf" srcId="{16E6DBFD-D9EE-462C-93B3-2AE2BC90BC82}" destId="{4295E501-68BD-409C-A5B2-D9E44AF9A6E7}" srcOrd="11" destOrd="0" presId="urn:microsoft.com/office/officeart/2005/8/layout/hProcess11"/>
    <dgm:cxn modelId="{AB6BA6B2-D323-4EAD-B208-D27CB5647D95}" type="presParOf" srcId="{16E6DBFD-D9EE-462C-93B3-2AE2BC90BC82}" destId="{C8861EC8-F761-4445-B60F-4F5EC2680B3E}" srcOrd="12" destOrd="0" presId="urn:microsoft.com/office/officeart/2005/8/layout/hProcess11"/>
    <dgm:cxn modelId="{62045B4D-65DB-4765-9972-FF33B4C041AF}" type="presParOf" srcId="{C8861EC8-F761-4445-B60F-4F5EC2680B3E}" destId="{326B7FE4-C091-4627-BC35-D98B6CA55A4B}" srcOrd="0" destOrd="0" presId="urn:microsoft.com/office/officeart/2005/8/layout/hProcess11"/>
    <dgm:cxn modelId="{84A73ACC-F20E-4289-8A2A-3FB4E3A26812}" type="presParOf" srcId="{C8861EC8-F761-4445-B60F-4F5EC2680B3E}" destId="{F109168C-86A7-42AE-AAC2-4B6951BBFA6A}" srcOrd="1" destOrd="0" presId="urn:microsoft.com/office/officeart/2005/8/layout/hProcess11"/>
    <dgm:cxn modelId="{1DB6C74B-2F12-4270-A71D-D66B58322931}" type="presParOf" srcId="{C8861EC8-F761-4445-B60F-4F5EC2680B3E}" destId="{68A2C7AC-4A4B-42B7-BDBA-DB3D9F00E46E}" srcOrd="2" destOrd="0" presId="urn:microsoft.com/office/officeart/2005/8/layout/hProcess11"/>
    <dgm:cxn modelId="{69052BAC-D553-4F5A-B4A9-A4CF284DAFCB}" type="presParOf" srcId="{16E6DBFD-D9EE-462C-93B3-2AE2BC90BC82}" destId="{389EA39F-A85B-4BDF-8BAA-4EE55D2928B3}" srcOrd="13" destOrd="0" presId="urn:microsoft.com/office/officeart/2005/8/layout/hProcess11"/>
    <dgm:cxn modelId="{0AAF93F8-B4A7-4F70-90DC-C835B6B8AD16}" type="presParOf" srcId="{16E6DBFD-D9EE-462C-93B3-2AE2BC90BC82}" destId="{12B91666-7120-48B6-8056-7C353B38FF91}" srcOrd="14" destOrd="0" presId="urn:microsoft.com/office/officeart/2005/8/layout/hProcess11"/>
    <dgm:cxn modelId="{54F1376F-C192-4E61-9526-7D6445BBB744}" type="presParOf" srcId="{12B91666-7120-48B6-8056-7C353B38FF91}" destId="{D1B93E38-EA2D-4F89-8790-F73E2C422AAC}" srcOrd="0" destOrd="0" presId="urn:microsoft.com/office/officeart/2005/8/layout/hProcess11"/>
    <dgm:cxn modelId="{F812D278-B905-40C8-87C3-7AA1A1FE33CD}" type="presParOf" srcId="{12B91666-7120-48B6-8056-7C353B38FF91}" destId="{F227CFD1-8B78-4844-BF1C-B7F34453EF3A}" srcOrd="1" destOrd="0" presId="urn:microsoft.com/office/officeart/2005/8/layout/hProcess11"/>
    <dgm:cxn modelId="{37399F28-5E02-4885-A12C-9245FCACD4BD}" type="presParOf" srcId="{12B91666-7120-48B6-8056-7C353B38FF91}" destId="{FCB1BE6E-AFC6-470A-9A3A-6B7E174D4836}" srcOrd="2" destOrd="0" presId="urn:microsoft.com/office/officeart/2005/8/layout/hProcess11"/>
    <dgm:cxn modelId="{740F72F8-F919-4AE3-86BF-09815D193808}" type="presParOf" srcId="{16E6DBFD-D9EE-462C-93B3-2AE2BC90BC82}" destId="{D7D9FC1D-F587-44F9-891B-67D2B64F223C}" srcOrd="15" destOrd="0" presId="urn:microsoft.com/office/officeart/2005/8/layout/hProcess11"/>
    <dgm:cxn modelId="{097EFE89-2FBB-4850-8BEC-E3BAD1320843}" type="presParOf" srcId="{16E6DBFD-D9EE-462C-93B3-2AE2BC90BC82}" destId="{1AE3FC79-EAD0-4AF6-A420-4B59C9425F2D}" srcOrd="16" destOrd="0" presId="urn:microsoft.com/office/officeart/2005/8/layout/hProcess11"/>
    <dgm:cxn modelId="{090E5CE9-8D9F-41FB-80A3-17E8DDBDE480}" type="presParOf" srcId="{1AE3FC79-EAD0-4AF6-A420-4B59C9425F2D}" destId="{F66859F6-96DC-41E5-B658-C2E78C9D3CD4}" srcOrd="0" destOrd="0" presId="urn:microsoft.com/office/officeart/2005/8/layout/hProcess11"/>
    <dgm:cxn modelId="{9CC5B00E-512A-409C-9A6D-A48267F29718}" type="presParOf" srcId="{1AE3FC79-EAD0-4AF6-A420-4B59C9425F2D}" destId="{21D97BBC-A5D4-4A31-8B5A-075F57F72D69}" srcOrd="1" destOrd="0" presId="urn:microsoft.com/office/officeart/2005/8/layout/hProcess11"/>
    <dgm:cxn modelId="{2D7ED542-681B-4272-AE14-FF52BDDD99DB}" type="presParOf" srcId="{1AE3FC79-EAD0-4AF6-A420-4B59C9425F2D}" destId="{F6B64B88-DD21-46EF-A835-5704A2965436}" srcOrd="2" destOrd="0" presId="urn:microsoft.com/office/officeart/2005/8/layout/hProcess11"/>
    <dgm:cxn modelId="{21D41C82-B9D8-4443-9560-EB479BE72227}" type="presParOf" srcId="{16E6DBFD-D9EE-462C-93B3-2AE2BC90BC82}" destId="{1675B7EF-C679-4704-B254-8F30E4DE3252}" srcOrd="17" destOrd="0" presId="urn:microsoft.com/office/officeart/2005/8/layout/hProcess11"/>
    <dgm:cxn modelId="{EA714D0C-9850-4345-8955-2B688EFB6CD0}" type="presParOf" srcId="{16E6DBFD-D9EE-462C-93B3-2AE2BC90BC82}" destId="{A433F83B-0BEC-4200-B82D-E386D270E2F9}" srcOrd="18" destOrd="0" presId="urn:microsoft.com/office/officeart/2005/8/layout/hProcess11"/>
    <dgm:cxn modelId="{E0F1B7CB-0C32-40BF-88B0-C6440712AD2A}" type="presParOf" srcId="{A433F83B-0BEC-4200-B82D-E386D270E2F9}" destId="{40A1B58D-981E-4666-9B68-0C894B197D5F}" srcOrd="0" destOrd="0" presId="urn:microsoft.com/office/officeart/2005/8/layout/hProcess11"/>
    <dgm:cxn modelId="{27184D9A-0EDB-4D33-B59E-4AB2E407A5E7}" type="presParOf" srcId="{A433F83B-0BEC-4200-B82D-E386D270E2F9}" destId="{A45F25F0-C7C3-4A7B-95CE-9DC1D990B9A7}" srcOrd="1" destOrd="0" presId="urn:microsoft.com/office/officeart/2005/8/layout/hProcess11"/>
    <dgm:cxn modelId="{C321848F-2178-402A-9400-4595138FE3BB}" type="presParOf" srcId="{A433F83B-0BEC-4200-B82D-E386D270E2F9}" destId="{BC80EA07-4FEE-45F3-AA33-88462319CCD5}" srcOrd="2" destOrd="0" presId="urn:microsoft.com/office/officeart/2005/8/layout/hProcess11"/>
    <dgm:cxn modelId="{1FD1E457-D47A-4D8E-BEAF-82048AB478FF}" type="presParOf" srcId="{16E6DBFD-D9EE-462C-93B3-2AE2BC90BC82}" destId="{9F46340D-26CC-4C8A-B75B-043D025D8A4D}" srcOrd="19" destOrd="0" presId="urn:microsoft.com/office/officeart/2005/8/layout/hProcess11"/>
    <dgm:cxn modelId="{58FE4760-8E8F-4657-B76E-9F742672AD1A}" type="presParOf" srcId="{16E6DBFD-D9EE-462C-93B3-2AE2BC90BC82}" destId="{4EC046F3-D388-4C27-B3F8-297B4CCDC46C}" srcOrd="20" destOrd="0" presId="urn:microsoft.com/office/officeart/2005/8/layout/hProcess11"/>
    <dgm:cxn modelId="{954CE764-83D6-4E98-A5A5-D85C02B1E0E6}" type="presParOf" srcId="{4EC046F3-D388-4C27-B3F8-297B4CCDC46C}" destId="{A4324393-4CFE-41EC-9F23-6766394A8236}" srcOrd="0" destOrd="0" presId="urn:microsoft.com/office/officeart/2005/8/layout/hProcess11"/>
    <dgm:cxn modelId="{ABAD3D1C-F6DB-4A9F-BDCB-0414E3F20EA9}" type="presParOf" srcId="{4EC046F3-D388-4C27-B3F8-297B4CCDC46C}" destId="{BF1FDED4-4477-4670-AEA7-90FE658A8F5D}" srcOrd="1" destOrd="0" presId="urn:microsoft.com/office/officeart/2005/8/layout/hProcess11"/>
    <dgm:cxn modelId="{3E4FDBD5-45E6-4B13-A322-87060E4F4D6E}" type="presParOf" srcId="{4EC046F3-D388-4C27-B3F8-297B4CCDC46C}" destId="{C9895778-0EF1-45DB-B909-9ED824E0DBCB}" srcOrd="2" destOrd="0" presId="urn:microsoft.com/office/officeart/2005/8/layout/hProcess1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BA62E9-68AE-4ABB-9AD9-37627B70F0D0}" type="doc">
      <dgm:prSet loTypeId="urn:microsoft.com/office/officeart/2005/8/layout/hProcess11" loCatId="process" qsTypeId="urn:microsoft.com/office/officeart/2005/8/quickstyle/simple1" qsCatId="simple" csTypeId="urn:microsoft.com/office/officeart/2005/8/colors/accent2_5" csCatId="accent2" phldr="1"/>
      <dgm:spPr/>
    </dgm:pt>
    <dgm:pt modelId="{DE79FC4A-4F45-402D-8703-6B0C35C3CE3B}">
      <dgm:prSet phldrT="[Text]" phldr="0"/>
      <dgm:spPr/>
      <dgm:t>
        <a:bodyPr/>
        <a:lstStyle/>
        <a:p>
          <a:pPr rtl="0"/>
          <a:endParaRPr lang="en-US" dirty="0"/>
        </a:p>
      </dgm:t>
    </dgm:pt>
    <dgm:pt modelId="{74169CAA-83D6-49E7-9408-6FD45672F9AE}" type="parTrans" cxnId="{90B98A88-799D-4487-956F-DF35F1856323}">
      <dgm:prSet/>
      <dgm:spPr/>
    </dgm:pt>
    <dgm:pt modelId="{8DCAD281-DBEE-432F-9BEA-2C91FC70DCA0}" type="sibTrans" cxnId="{90B98A88-799D-4487-956F-DF35F1856323}">
      <dgm:prSet/>
      <dgm:spPr/>
    </dgm:pt>
    <dgm:pt modelId="{A25347E6-0F44-4C67-BB10-10B602243BA9}">
      <dgm:prSet phldrT="[Text]" phldr="0"/>
      <dgm:spPr/>
      <dgm:t>
        <a:bodyPr/>
        <a:lstStyle/>
        <a:p>
          <a:pPr rtl="0"/>
          <a:r>
            <a:rPr lang="en-US" dirty="0">
              <a:solidFill>
                <a:srgbClr val="000000"/>
              </a:solidFill>
              <a:latin typeface="Calibri"/>
            </a:rPr>
            <a:t>UA BS Public Health</a:t>
          </a:r>
          <a:endParaRPr lang="en-US" dirty="0"/>
        </a:p>
      </dgm:t>
    </dgm:pt>
    <dgm:pt modelId="{60D7994E-66D6-4EC0-9DEC-4AC4EAA7E378}" type="parTrans" cxnId="{BB079B71-8C19-4C84-A78A-68FBB0E7067E}">
      <dgm:prSet/>
      <dgm:spPr/>
    </dgm:pt>
    <dgm:pt modelId="{38DC9C55-9741-4B39-A259-155068A56894}" type="sibTrans" cxnId="{BB079B71-8C19-4C84-A78A-68FBB0E7067E}">
      <dgm:prSet/>
      <dgm:spPr/>
    </dgm:pt>
    <dgm:pt modelId="{A7B35F9D-D6E2-4BF3-BE3B-CCB92251638D}">
      <dgm:prSet phldrT="[Text]" phldr="0"/>
      <dgm:spPr/>
      <dgm:t>
        <a:bodyPr/>
        <a:lstStyle/>
        <a:p>
          <a:endParaRPr lang="en-US" dirty="0"/>
        </a:p>
      </dgm:t>
    </dgm:pt>
    <dgm:pt modelId="{F5DEE09E-44D8-4F1C-838E-7FFF2EA55AAF}" type="parTrans" cxnId="{6BCB0F7E-D2AE-454D-B8DE-56114551A593}">
      <dgm:prSet/>
      <dgm:spPr/>
    </dgm:pt>
    <dgm:pt modelId="{ED843F25-A5DE-497D-84C9-F90A35768F85}" type="sibTrans" cxnId="{6BCB0F7E-D2AE-454D-B8DE-56114551A593}">
      <dgm:prSet/>
      <dgm:spPr/>
    </dgm:pt>
    <dgm:pt modelId="{5DB103DD-F399-448D-B5AD-8B3383E736A5}">
      <dgm:prSet phldr="0"/>
      <dgm:spPr/>
      <dgm:t>
        <a:bodyPr/>
        <a:lstStyle/>
        <a:p>
          <a:endParaRPr lang="en-US" dirty="0">
            <a:latin typeface="Calibri"/>
          </a:endParaRPr>
        </a:p>
      </dgm:t>
    </dgm:pt>
    <dgm:pt modelId="{33A6DF35-72E8-444B-9306-A7C4E9415C5E}" type="parTrans" cxnId="{8B571D57-EA53-42BD-899C-0325BD20E268}">
      <dgm:prSet/>
      <dgm:spPr/>
    </dgm:pt>
    <dgm:pt modelId="{0CE0E4ED-6638-4133-9CAA-FCCCFC552EAA}" type="sibTrans" cxnId="{8B571D57-EA53-42BD-899C-0325BD20E268}">
      <dgm:prSet/>
      <dgm:spPr/>
    </dgm:pt>
    <dgm:pt modelId="{35B9AEC4-8949-4F4A-AF7C-DE38298D9085}">
      <dgm:prSet phldr="0"/>
      <dgm:spPr/>
      <dgm:t>
        <a:bodyPr/>
        <a:lstStyle/>
        <a:p>
          <a:endParaRPr lang="en-US" dirty="0">
            <a:latin typeface="Calibri"/>
          </a:endParaRPr>
        </a:p>
      </dgm:t>
    </dgm:pt>
    <dgm:pt modelId="{525E0481-365D-495B-92D0-F9D96EE0DB09}" type="parTrans" cxnId="{D872806A-0136-4D75-9154-245F372F3337}">
      <dgm:prSet/>
      <dgm:spPr/>
    </dgm:pt>
    <dgm:pt modelId="{2FAA6AC5-497E-4CE3-851F-400FA3856D3B}" type="sibTrans" cxnId="{D872806A-0136-4D75-9154-245F372F3337}">
      <dgm:prSet/>
      <dgm:spPr/>
    </dgm:pt>
    <dgm:pt modelId="{692CAD0A-EAB4-4163-B420-895D8BBA69FF}">
      <dgm:prSet phldr="0"/>
      <dgm:spPr/>
      <dgm:t>
        <a:bodyPr/>
        <a:lstStyle/>
        <a:p>
          <a:endParaRPr lang="en-US" dirty="0">
            <a:latin typeface="Calibri"/>
          </a:endParaRPr>
        </a:p>
      </dgm:t>
    </dgm:pt>
    <dgm:pt modelId="{8322F976-7032-458A-B255-A8CC38D21559}" type="parTrans" cxnId="{456DE205-5812-4E65-BD2B-33BB3B448CDA}">
      <dgm:prSet/>
      <dgm:spPr/>
    </dgm:pt>
    <dgm:pt modelId="{2FB7A491-10F1-45AC-B6B0-57ACB8171496}" type="sibTrans" cxnId="{456DE205-5812-4E65-BD2B-33BB3B448CDA}">
      <dgm:prSet/>
      <dgm:spPr/>
    </dgm:pt>
    <dgm:pt modelId="{516FF152-0BC6-4306-8092-6B815F5E775B}">
      <dgm:prSet phldr="0"/>
      <dgm:spPr/>
      <dgm:t>
        <a:bodyPr/>
        <a:lstStyle/>
        <a:p>
          <a:endParaRPr lang="en-US" dirty="0">
            <a:latin typeface="Calibri"/>
          </a:endParaRPr>
        </a:p>
      </dgm:t>
    </dgm:pt>
    <dgm:pt modelId="{41F87D14-C955-4436-98A2-58476E81DE76}" type="parTrans" cxnId="{7719E117-5777-42F3-9D13-77FB692D8D27}">
      <dgm:prSet/>
      <dgm:spPr/>
    </dgm:pt>
    <dgm:pt modelId="{D31D12F3-707E-40FE-8A93-FFAF49409046}" type="sibTrans" cxnId="{7719E117-5777-42F3-9D13-77FB692D8D27}">
      <dgm:prSet/>
      <dgm:spPr/>
    </dgm:pt>
    <dgm:pt modelId="{88C552B8-D7E4-4C19-8A16-AB31A6E94DB2}">
      <dgm:prSet phldr="0"/>
      <dgm:spPr/>
      <dgm:t>
        <a:bodyPr/>
        <a:lstStyle/>
        <a:p>
          <a:pPr rtl="0"/>
          <a:endParaRPr lang="en-US" dirty="0">
            <a:latin typeface="Calibri"/>
          </a:endParaRPr>
        </a:p>
      </dgm:t>
    </dgm:pt>
    <dgm:pt modelId="{EB8516C6-9F9B-49D3-8981-7D3B85F8D8FD}" type="parTrans" cxnId="{3D2D31D1-871D-478A-9292-7C3D05FA4A97}">
      <dgm:prSet/>
      <dgm:spPr/>
    </dgm:pt>
    <dgm:pt modelId="{C1C8DE2E-2D05-4460-AD81-2AB48FAC43FE}" type="sibTrans" cxnId="{3D2D31D1-871D-478A-9292-7C3D05FA4A97}">
      <dgm:prSet/>
      <dgm:spPr/>
    </dgm:pt>
    <dgm:pt modelId="{B4000507-0941-4BD3-B9E1-859DB4D4C971}" type="pres">
      <dgm:prSet presAssocID="{97BA62E9-68AE-4ABB-9AD9-37627B70F0D0}" presName="Name0" presStyleCnt="0">
        <dgm:presLayoutVars>
          <dgm:dir/>
          <dgm:resizeHandles val="exact"/>
        </dgm:presLayoutVars>
      </dgm:prSet>
      <dgm:spPr/>
    </dgm:pt>
    <dgm:pt modelId="{5E339CC0-E124-4C84-8B25-ACCEAAD0DEFF}" type="pres">
      <dgm:prSet presAssocID="{97BA62E9-68AE-4ABB-9AD9-37627B70F0D0}" presName="arrow" presStyleLbl="bgShp" presStyleIdx="0" presStyleCnt="1"/>
      <dgm:spPr/>
    </dgm:pt>
    <dgm:pt modelId="{16E6DBFD-D9EE-462C-93B3-2AE2BC90BC82}" type="pres">
      <dgm:prSet presAssocID="{97BA62E9-68AE-4ABB-9AD9-37627B70F0D0}" presName="points" presStyleCnt="0"/>
      <dgm:spPr/>
    </dgm:pt>
    <dgm:pt modelId="{85F62FCA-0A6E-402C-B1CD-CDB5E3FCD2F4}" type="pres">
      <dgm:prSet presAssocID="{DE79FC4A-4F45-402D-8703-6B0C35C3CE3B}" presName="compositeA" presStyleCnt="0"/>
      <dgm:spPr/>
    </dgm:pt>
    <dgm:pt modelId="{F852DCDA-7AEF-4DE9-ACE5-1C1680F98B86}" type="pres">
      <dgm:prSet presAssocID="{DE79FC4A-4F45-402D-8703-6B0C35C3CE3B}" presName="textA" presStyleLbl="revTx" presStyleIdx="0" presStyleCnt="8">
        <dgm:presLayoutVars>
          <dgm:bulletEnabled val="1"/>
        </dgm:presLayoutVars>
      </dgm:prSet>
      <dgm:spPr/>
    </dgm:pt>
    <dgm:pt modelId="{42798590-F902-46AF-881E-5118E7C28548}" type="pres">
      <dgm:prSet presAssocID="{DE79FC4A-4F45-402D-8703-6B0C35C3CE3B}" presName="circleA" presStyleLbl="node1" presStyleIdx="0" presStyleCnt="8"/>
      <dgm:spPr/>
    </dgm:pt>
    <dgm:pt modelId="{2664AECA-AEFD-4332-9802-EDA6515A8B4D}" type="pres">
      <dgm:prSet presAssocID="{DE79FC4A-4F45-402D-8703-6B0C35C3CE3B}" presName="spaceA" presStyleCnt="0"/>
      <dgm:spPr/>
    </dgm:pt>
    <dgm:pt modelId="{F719E57C-30E4-4726-A568-DD0720688946}" type="pres">
      <dgm:prSet presAssocID="{8DCAD281-DBEE-432F-9BEA-2C91FC70DCA0}" presName="space" presStyleCnt="0"/>
      <dgm:spPr/>
    </dgm:pt>
    <dgm:pt modelId="{83B5D168-63E2-492A-A071-4A565CDF9DA9}" type="pres">
      <dgm:prSet presAssocID="{A25347E6-0F44-4C67-BB10-10B602243BA9}" presName="compositeB" presStyleCnt="0"/>
      <dgm:spPr/>
    </dgm:pt>
    <dgm:pt modelId="{559251FF-F009-4A4D-A994-CF51220FF60B}" type="pres">
      <dgm:prSet presAssocID="{A25347E6-0F44-4C67-BB10-10B602243BA9}" presName="textB" presStyleLbl="revTx" presStyleIdx="1" presStyleCnt="8">
        <dgm:presLayoutVars>
          <dgm:bulletEnabled val="1"/>
        </dgm:presLayoutVars>
      </dgm:prSet>
      <dgm:spPr/>
    </dgm:pt>
    <dgm:pt modelId="{446DBD16-1500-44B6-9471-1392F3FEE077}" type="pres">
      <dgm:prSet presAssocID="{A25347E6-0F44-4C67-BB10-10B602243BA9}" presName="circleB" presStyleLbl="node1" presStyleIdx="1" presStyleCnt="8"/>
      <dgm:spPr/>
    </dgm:pt>
    <dgm:pt modelId="{90D4FB04-B971-4A45-8716-960EECCE2E01}" type="pres">
      <dgm:prSet presAssocID="{A25347E6-0F44-4C67-BB10-10B602243BA9}" presName="spaceB" presStyleCnt="0"/>
      <dgm:spPr/>
    </dgm:pt>
    <dgm:pt modelId="{66A37905-5B7F-4B84-B4C7-0A954D0EAC84}" type="pres">
      <dgm:prSet presAssocID="{38DC9C55-9741-4B39-A259-155068A56894}" presName="space" presStyleCnt="0"/>
      <dgm:spPr/>
    </dgm:pt>
    <dgm:pt modelId="{3DFDC86B-A13D-48A8-9A2E-0E26480BD13A}" type="pres">
      <dgm:prSet presAssocID="{A7B35F9D-D6E2-4BF3-BE3B-CCB92251638D}" presName="compositeA" presStyleCnt="0"/>
      <dgm:spPr/>
    </dgm:pt>
    <dgm:pt modelId="{BF7B498F-60B3-4F72-AA26-4F55986D734C}" type="pres">
      <dgm:prSet presAssocID="{A7B35F9D-D6E2-4BF3-BE3B-CCB92251638D}" presName="textA" presStyleLbl="revTx" presStyleIdx="2" presStyleCnt="8">
        <dgm:presLayoutVars>
          <dgm:bulletEnabled val="1"/>
        </dgm:presLayoutVars>
      </dgm:prSet>
      <dgm:spPr/>
    </dgm:pt>
    <dgm:pt modelId="{4767F9EF-B1C7-4086-ADE8-4F05AB8EEC3B}" type="pres">
      <dgm:prSet presAssocID="{A7B35F9D-D6E2-4BF3-BE3B-CCB92251638D}" presName="circleA" presStyleLbl="node1" presStyleIdx="2" presStyleCnt="8"/>
      <dgm:spPr/>
    </dgm:pt>
    <dgm:pt modelId="{BC08A04B-36B5-4958-8676-489B5AEAD309}" type="pres">
      <dgm:prSet presAssocID="{A7B35F9D-D6E2-4BF3-BE3B-CCB92251638D}" presName="spaceA" presStyleCnt="0"/>
      <dgm:spPr/>
    </dgm:pt>
    <dgm:pt modelId="{BAE0F253-971C-4E2B-AEB2-B2B702ECDDD1}" type="pres">
      <dgm:prSet presAssocID="{ED843F25-A5DE-497D-84C9-F90A35768F85}" presName="space" presStyleCnt="0"/>
      <dgm:spPr/>
    </dgm:pt>
    <dgm:pt modelId="{5A6A1B59-B25A-4998-BD9C-AF096BD23600}" type="pres">
      <dgm:prSet presAssocID="{5DB103DD-F399-448D-B5AD-8B3383E736A5}" presName="compositeB" presStyleCnt="0"/>
      <dgm:spPr/>
    </dgm:pt>
    <dgm:pt modelId="{539BEFE9-9239-4FF1-9391-8E97175745B7}" type="pres">
      <dgm:prSet presAssocID="{5DB103DD-F399-448D-B5AD-8B3383E736A5}" presName="textB" presStyleLbl="revTx" presStyleIdx="3" presStyleCnt="8">
        <dgm:presLayoutVars>
          <dgm:bulletEnabled val="1"/>
        </dgm:presLayoutVars>
      </dgm:prSet>
      <dgm:spPr/>
    </dgm:pt>
    <dgm:pt modelId="{D29713AB-2158-4918-91D6-0BBCB314A5FE}" type="pres">
      <dgm:prSet presAssocID="{5DB103DD-F399-448D-B5AD-8B3383E736A5}" presName="circleB" presStyleLbl="node1" presStyleIdx="3" presStyleCnt="8"/>
      <dgm:spPr/>
    </dgm:pt>
    <dgm:pt modelId="{087EEB61-0C8A-4FF1-9C30-E60497283906}" type="pres">
      <dgm:prSet presAssocID="{5DB103DD-F399-448D-B5AD-8B3383E736A5}" presName="spaceB" presStyleCnt="0"/>
      <dgm:spPr/>
    </dgm:pt>
    <dgm:pt modelId="{523F8872-BC16-40C1-A03A-A320B6A1CCA6}" type="pres">
      <dgm:prSet presAssocID="{0CE0E4ED-6638-4133-9CAA-FCCCFC552EAA}" presName="space" presStyleCnt="0"/>
      <dgm:spPr/>
    </dgm:pt>
    <dgm:pt modelId="{9DF08325-3A7D-4F17-B808-8060CC4189F9}" type="pres">
      <dgm:prSet presAssocID="{35B9AEC4-8949-4F4A-AF7C-DE38298D9085}" presName="compositeA" presStyleCnt="0"/>
      <dgm:spPr/>
    </dgm:pt>
    <dgm:pt modelId="{2A7240CD-A408-457B-88C3-21615811AB19}" type="pres">
      <dgm:prSet presAssocID="{35B9AEC4-8949-4F4A-AF7C-DE38298D9085}" presName="textA" presStyleLbl="revTx" presStyleIdx="4" presStyleCnt="8">
        <dgm:presLayoutVars>
          <dgm:bulletEnabled val="1"/>
        </dgm:presLayoutVars>
      </dgm:prSet>
      <dgm:spPr/>
    </dgm:pt>
    <dgm:pt modelId="{677B582F-B138-471F-B9EA-1011C91FEDE3}" type="pres">
      <dgm:prSet presAssocID="{35B9AEC4-8949-4F4A-AF7C-DE38298D9085}" presName="circleA" presStyleLbl="node1" presStyleIdx="4" presStyleCnt="8"/>
      <dgm:spPr/>
    </dgm:pt>
    <dgm:pt modelId="{228B78C5-6FA4-4636-890C-8F190B7AF188}" type="pres">
      <dgm:prSet presAssocID="{35B9AEC4-8949-4F4A-AF7C-DE38298D9085}" presName="spaceA" presStyleCnt="0"/>
      <dgm:spPr/>
    </dgm:pt>
    <dgm:pt modelId="{87A6CDEA-7CB2-42DE-A83E-8C0086A9B09B}" type="pres">
      <dgm:prSet presAssocID="{2FAA6AC5-497E-4CE3-851F-400FA3856D3B}" presName="space" presStyleCnt="0"/>
      <dgm:spPr/>
    </dgm:pt>
    <dgm:pt modelId="{B9DCD745-21D5-4C7A-9D3B-6DE5152A58B1}" type="pres">
      <dgm:prSet presAssocID="{692CAD0A-EAB4-4163-B420-895D8BBA69FF}" presName="compositeB" presStyleCnt="0"/>
      <dgm:spPr/>
    </dgm:pt>
    <dgm:pt modelId="{522A7FF3-4895-41A0-95B4-01E128F8A131}" type="pres">
      <dgm:prSet presAssocID="{692CAD0A-EAB4-4163-B420-895D8BBA69FF}" presName="textB" presStyleLbl="revTx" presStyleIdx="5" presStyleCnt="8">
        <dgm:presLayoutVars>
          <dgm:bulletEnabled val="1"/>
        </dgm:presLayoutVars>
      </dgm:prSet>
      <dgm:spPr/>
    </dgm:pt>
    <dgm:pt modelId="{34944EA0-5754-4689-9D9A-D1A9B182637F}" type="pres">
      <dgm:prSet presAssocID="{692CAD0A-EAB4-4163-B420-895D8BBA69FF}" presName="circleB" presStyleLbl="node1" presStyleIdx="5" presStyleCnt="8"/>
      <dgm:spPr/>
    </dgm:pt>
    <dgm:pt modelId="{8F7DCB88-3972-486D-A56D-BE48B24B78D0}" type="pres">
      <dgm:prSet presAssocID="{692CAD0A-EAB4-4163-B420-895D8BBA69FF}" presName="spaceB" presStyleCnt="0"/>
      <dgm:spPr/>
    </dgm:pt>
    <dgm:pt modelId="{4295E501-68BD-409C-A5B2-D9E44AF9A6E7}" type="pres">
      <dgm:prSet presAssocID="{2FB7A491-10F1-45AC-B6B0-57ACB8171496}" presName="space" presStyleCnt="0"/>
      <dgm:spPr/>
    </dgm:pt>
    <dgm:pt modelId="{C8861EC8-F761-4445-B60F-4F5EC2680B3E}" type="pres">
      <dgm:prSet presAssocID="{516FF152-0BC6-4306-8092-6B815F5E775B}" presName="compositeA" presStyleCnt="0"/>
      <dgm:spPr/>
    </dgm:pt>
    <dgm:pt modelId="{326B7FE4-C091-4627-BC35-D98B6CA55A4B}" type="pres">
      <dgm:prSet presAssocID="{516FF152-0BC6-4306-8092-6B815F5E775B}" presName="textA" presStyleLbl="revTx" presStyleIdx="6" presStyleCnt="8">
        <dgm:presLayoutVars>
          <dgm:bulletEnabled val="1"/>
        </dgm:presLayoutVars>
      </dgm:prSet>
      <dgm:spPr/>
    </dgm:pt>
    <dgm:pt modelId="{F109168C-86A7-42AE-AAC2-4B6951BBFA6A}" type="pres">
      <dgm:prSet presAssocID="{516FF152-0BC6-4306-8092-6B815F5E775B}" presName="circleA" presStyleLbl="node1" presStyleIdx="6" presStyleCnt="8"/>
      <dgm:spPr/>
    </dgm:pt>
    <dgm:pt modelId="{68A2C7AC-4A4B-42B7-BDBA-DB3D9F00E46E}" type="pres">
      <dgm:prSet presAssocID="{516FF152-0BC6-4306-8092-6B815F5E775B}" presName="spaceA" presStyleCnt="0"/>
      <dgm:spPr/>
    </dgm:pt>
    <dgm:pt modelId="{389EA39F-A85B-4BDF-8BAA-4EE55D2928B3}" type="pres">
      <dgm:prSet presAssocID="{D31D12F3-707E-40FE-8A93-FFAF49409046}" presName="space" presStyleCnt="0"/>
      <dgm:spPr/>
    </dgm:pt>
    <dgm:pt modelId="{B1860650-D0EA-45B2-95E0-8865B9C408F6}" type="pres">
      <dgm:prSet presAssocID="{88C552B8-D7E4-4C19-8A16-AB31A6E94DB2}" presName="compositeB" presStyleCnt="0"/>
      <dgm:spPr/>
    </dgm:pt>
    <dgm:pt modelId="{EC6350A6-2003-4075-AAE1-2EF363557763}" type="pres">
      <dgm:prSet presAssocID="{88C552B8-D7E4-4C19-8A16-AB31A6E94DB2}" presName="textB" presStyleLbl="revTx" presStyleIdx="7" presStyleCnt="8">
        <dgm:presLayoutVars>
          <dgm:bulletEnabled val="1"/>
        </dgm:presLayoutVars>
      </dgm:prSet>
      <dgm:spPr/>
    </dgm:pt>
    <dgm:pt modelId="{C265641D-8624-4DB8-808D-A9D5A72C8745}" type="pres">
      <dgm:prSet presAssocID="{88C552B8-D7E4-4C19-8A16-AB31A6E94DB2}" presName="circleB" presStyleLbl="node1" presStyleIdx="7" presStyleCnt="8"/>
      <dgm:spPr/>
    </dgm:pt>
    <dgm:pt modelId="{C175C1EC-B122-448C-B5A4-217B6F48DC78}" type="pres">
      <dgm:prSet presAssocID="{88C552B8-D7E4-4C19-8A16-AB31A6E94DB2}" presName="spaceB" presStyleCnt="0"/>
      <dgm:spPr/>
    </dgm:pt>
  </dgm:ptLst>
  <dgm:cxnLst>
    <dgm:cxn modelId="{456DE205-5812-4E65-BD2B-33BB3B448CDA}" srcId="{97BA62E9-68AE-4ABB-9AD9-37627B70F0D0}" destId="{692CAD0A-EAB4-4163-B420-895D8BBA69FF}" srcOrd="5" destOrd="0" parTransId="{8322F976-7032-458A-B255-A8CC38D21559}" sibTransId="{2FB7A491-10F1-45AC-B6B0-57ACB8171496}"/>
    <dgm:cxn modelId="{7BDB3014-7372-438E-ADA5-13DE2C3D6498}" type="presOf" srcId="{A25347E6-0F44-4C67-BB10-10B602243BA9}" destId="{559251FF-F009-4A4D-A994-CF51220FF60B}" srcOrd="0" destOrd="0" presId="urn:microsoft.com/office/officeart/2005/8/layout/hProcess11"/>
    <dgm:cxn modelId="{7719E117-5777-42F3-9D13-77FB692D8D27}" srcId="{97BA62E9-68AE-4ABB-9AD9-37627B70F0D0}" destId="{516FF152-0BC6-4306-8092-6B815F5E775B}" srcOrd="6" destOrd="0" parTransId="{41F87D14-C955-4436-98A2-58476E81DE76}" sibTransId="{D31D12F3-707E-40FE-8A93-FFAF49409046}"/>
    <dgm:cxn modelId="{1E7B201C-57B8-4E23-A2ED-B5D66CA61DEA}" type="presOf" srcId="{97BA62E9-68AE-4ABB-9AD9-37627B70F0D0}" destId="{B4000507-0941-4BD3-B9E1-859DB4D4C971}" srcOrd="0" destOrd="0" presId="urn:microsoft.com/office/officeart/2005/8/layout/hProcess11"/>
    <dgm:cxn modelId="{C7E1261F-2BB6-4509-B21A-AEA3D2F7DE21}" type="presOf" srcId="{88C552B8-D7E4-4C19-8A16-AB31A6E94DB2}" destId="{EC6350A6-2003-4075-AAE1-2EF363557763}" srcOrd="0" destOrd="0" presId="urn:microsoft.com/office/officeart/2005/8/layout/hProcess11"/>
    <dgm:cxn modelId="{E8F5CF46-3F3E-430D-B79C-1C56EECC37E5}" type="presOf" srcId="{692CAD0A-EAB4-4163-B420-895D8BBA69FF}" destId="{522A7FF3-4895-41A0-95B4-01E128F8A131}" srcOrd="0" destOrd="0" presId="urn:microsoft.com/office/officeart/2005/8/layout/hProcess11"/>
    <dgm:cxn modelId="{4DD05F48-856F-4972-AA4B-89167313D06C}" type="presOf" srcId="{516FF152-0BC6-4306-8092-6B815F5E775B}" destId="{326B7FE4-C091-4627-BC35-D98B6CA55A4B}" srcOrd="0" destOrd="0" presId="urn:microsoft.com/office/officeart/2005/8/layout/hProcess11"/>
    <dgm:cxn modelId="{D872806A-0136-4D75-9154-245F372F3337}" srcId="{97BA62E9-68AE-4ABB-9AD9-37627B70F0D0}" destId="{35B9AEC4-8949-4F4A-AF7C-DE38298D9085}" srcOrd="4" destOrd="0" parTransId="{525E0481-365D-495B-92D0-F9D96EE0DB09}" sibTransId="{2FAA6AC5-497E-4CE3-851F-400FA3856D3B}"/>
    <dgm:cxn modelId="{BB079B71-8C19-4C84-A78A-68FBB0E7067E}" srcId="{97BA62E9-68AE-4ABB-9AD9-37627B70F0D0}" destId="{A25347E6-0F44-4C67-BB10-10B602243BA9}" srcOrd="1" destOrd="0" parTransId="{60D7994E-66D6-4EC0-9DEC-4AC4EAA7E378}" sibTransId="{38DC9C55-9741-4B39-A259-155068A56894}"/>
    <dgm:cxn modelId="{086B6552-8BDB-4489-A10E-1817B84D8870}" type="presOf" srcId="{A7B35F9D-D6E2-4BF3-BE3B-CCB92251638D}" destId="{BF7B498F-60B3-4F72-AA26-4F55986D734C}" srcOrd="0" destOrd="0" presId="urn:microsoft.com/office/officeart/2005/8/layout/hProcess11"/>
    <dgm:cxn modelId="{8B571D57-EA53-42BD-899C-0325BD20E268}" srcId="{97BA62E9-68AE-4ABB-9AD9-37627B70F0D0}" destId="{5DB103DD-F399-448D-B5AD-8B3383E736A5}" srcOrd="3" destOrd="0" parTransId="{33A6DF35-72E8-444B-9306-A7C4E9415C5E}" sibTransId="{0CE0E4ED-6638-4133-9CAA-FCCCFC552EAA}"/>
    <dgm:cxn modelId="{6BCB0F7E-D2AE-454D-B8DE-56114551A593}" srcId="{97BA62E9-68AE-4ABB-9AD9-37627B70F0D0}" destId="{A7B35F9D-D6E2-4BF3-BE3B-CCB92251638D}" srcOrd="2" destOrd="0" parTransId="{F5DEE09E-44D8-4F1C-838E-7FFF2EA55AAF}" sibTransId="{ED843F25-A5DE-497D-84C9-F90A35768F85}"/>
    <dgm:cxn modelId="{90B98A88-799D-4487-956F-DF35F1856323}" srcId="{97BA62E9-68AE-4ABB-9AD9-37627B70F0D0}" destId="{DE79FC4A-4F45-402D-8703-6B0C35C3CE3B}" srcOrd="0" destOrd="0" parTransId="{74169CAA-83D6-49E7-9408-6FD45672F9AE}" sibTransId="{8DCAD281-DBEE-432F-9BEA-2C91FC70DCA0}"/>
    <dgm:cxn modelId="{5190B1AD-9EDE-4DE0-A282-F3CD8AC95214}" type="presOf" srcId="{5DB103DD-F399-448D-B5AD-8B3383E736A5}" destId="{539BEFE9-9239-4FF1-9391-8E97175745B7}" srcOrd="0" destOrd="0" presId="urn:microsoft.com/office/officeart/2005/8/layout/hProcess11"/>
    <dgm:cxn modelId="{3D2D31D1-871D-478A-9292-7C3D05FA4A97}" srcId="{97BA62E9-68AE-4ABB-9AD9-37627B70F0D0}" destId="{88C552B8-D7E4-4C19-8A16-AB31A6E94DB2}" srcOrd="7" destOrd="0" parTransId="{EB8516C6-9F9B-49D3-8981-7D3B85F8D8FD}" sibTransId="{C1C8DE2E-2D05-4460-AD81-2AB48FAC43FE}"/>
    <dgm:cxn modelId="{8DF4CEDC-07E9-417E-9011-B6EDEEC8F74C}" type="presOf" srcId="{35B9AEC4-8949-4F4A-AF7C-DE38298D9085}" destId="{2A7240CD-A408-457B-88C3-21615811AB19}" srcOrd="0" destOrd="0" presId="urn:microsoft.com/office/officeart/2005/8/layout/hProcess11"/>
    <dgm:cxn modelId="{D673CCF9-7D91-451B-81F9-2E57DDE48044}" type="presOf" srcId="{DE79FC4A-4F45-402D-8703-6B0C35C3CE3B}" destId="{F852DCDA-7AEF-4DE9-ACE5-1C1680F98B86}" srcOrd="0" destOrd="0" presId="urn:microsoft.com/office/officeart/2005/8/layout/hProcess11"/>
    <dgm:cxn modelId="{41B7B587-954E-43F3-811D-562B062EB08A}" type="presParOf" srcId="{B4000507-0941-4BD3-B9E1-859DB4D4C971}" destId="{5E339CC0-E124-4C84-8B25-ACCEAAD0DEFF}" srcOrd="0" destOrd="0" presId="urn:microsoft.com/office/officeart/2005/8/layout/hProcess11"/>
    <dgm:cxn modelId="{70E49A44-7A7E-4A8B-BEA2-4A9555655E5B}" type="presParOf" srcId="{B4000507-0941-4BD3-B9E1-859DB4D4C971}" destId="{16E6DBFD-D9EE-462C-93B3-2AE2BC90BC82}" srcOrd="1" destOrd="0" presId="urn:microsoft.com/office/officeart/2005/8/layout/hProcess11"/>
    <dgm:cxn modelId="{23A4A94D-BD0A-42C3-A85E-60816280041F}" type="presParOf" srcId="{16E6DBFD-D9EE-462C-93B3-2AE2BC90BC82}" destId="{85F62FCA-0A6E-402C-B1CD-CDB5E3FCD2F4}" srcOrd="0" destOrd="0" presId="urn:microsoft.com/office/officeart/2005/8/layout/hProcess11"/>
    <dgm:cxn modelId="{751186FB-7543-4DD6-A8E4-AB3E4A4612C3}" type="presParOf" srcId="{85F62FCA-0A6E-402C-B1CD-CDB5E3FCD2F4}" destId="{F852DCDA-7AEF-4DE9-ACE5-1C1680F98B86}" srcOrd="0" destOrd="0" presId="urn:microsoft.com/office/officeart/2005/8/layout/hProcess11"/>
    <dgm:cxn modelId="{0C9F29CA-EB1A-4D59-B089-031AF551C8E9}" type="presParOf" srcId="{85F62FCA-0A6E-402C-B1CD-CDB5E3FCD2F4}" destId="{42798590-F902-46AF-881E-5118E7C28548}" srcOrd="1" destOrd="0" presId="urn:microsoft.com/office/officeart/2005/8/layout/hProcess11"/>
    <dgm:cxn modelId="{28949168-44ED-461A-9BBE-C948151B14BF}" type="presParOf" srcId="{85F62FCA-0A6E-402C-B1CD-CDB5E3FCD2F4}" destId="{2664AECA-AEFD-4332-9802-EDA6515A8B4D}" srcOrd="2" destOrd="0" presId="urn:microsoft.com/office/officeart/2005/8/layout/hProcess11"/>
    <dgm:cxn modelId="{7DD473E7-122D-4C12-A512-8493353D0EA7}" type="presParOf" srcId="{16E6DBFD-D9EE-462C-93B3-2AE2BC90BC82}" destId="{F719E57C-30E4-4726-A568-DD0720688946}" srcOrd="1" destOrd="0" presId="urn:microsoft.com/office/officeart/2005/8/layout/hProcess11"/>
    <dgm:cxn modelId="{F2D7AE21-F9EC-4DD7-806B-7F3622C55AE5}" type="presParOf" srcId="{16E6DBFD-D9EE-462C-93B3-2AE2BC90BC82}" destId="{83B5D168-63E2-492A-A071-4A565CDF9DA9}" srcOrd="2" destOrd="0" presId="urn:microsoft.com/office/officeart/2005/8/layout/hProcess11"/>
    <dgm:cxn modelId="{6788A1D4-D653-468A-8E7A-E05C13425C7F}" type="presParOf" srcId="{83B5D168-63E2-492A-A071-4A565CDF9DA9}" destId="{559251FF-F009-4A4D-A994-CF51220FF60B}" srcOrd="0" destOrd="0" presId="urn:microsoft.com/office/officeart/2005/8/layout/hProcess11"/>
    <dgm:cxn modelId="{DF920013-7E1D-452C-9C59-E8CE4DE66CEE}" type="presParOf" srcId="{83B5D168-63E2-492A-A071-4A565CDF9DA9}" destId="{446DBD16-1500-44B6-9471-1392F3FEE077}" srcOrd="1" destOrd="0" presId="urn:microsoft.com/office/officeart/2005/8/layout/hProcess11"/>
    <dgm:cxn modelId="{7D234922-47C1-43C3-AAD1-31CE2360E34B}" type="presParOf" srcId="{83B5D168-63E2-492A-A071-4A565CDF9DA9}" destId="{90D4FB04-B971-4A45-8716-960EECCE2E01}" srcOrd="2" destOrd="0" presId="urn:microsoft.com/office/officeart/2005/8/layout/hProcess11"/>
    <dgm:cxn modelId="{280E6908-362A-46C2-9F43-35EA09AEB943}" type="presParOf" srcId="{16E6DBFD-D9EE-462C-93B3-2AE2BC90BC82}" destId="{66A37905-5B7F-4B84-B4C7-0A954D0EAC84}" srcOrd="3" destOrd="0" presId="urn:microsoft.com/office/officeart/2005/8/layout/hProcess11"/>
    <dgm:cxn modelId="{D3F9EE5C-C741-441E-B524-0204EB2551F8}" type="presParOf" srcId="{16E6DBFD-D9EE-462C-93B3-2AE2BC90BC82}" destId="{3DFDC86B-A13D-48A8-9A2E-0E26480BD13A}" srcOrd="4" destOrd="0" presId="urn:microsoft.com/office/officeart/2005/8/layout/hProcess11"/>
    <dgm:cxn modelId="{4DAE39DE-1909-4499-8B42-7E4D0EC2947E}" type="presParOf" srcId="{3DFDC86B-A13D-48A8-9A2E-0E26480BD13A}" destId="{BF7B498F-60B3-4F72-AA26-4F55986D734C}" srcOrd="0" destOrd="0" presId="urn:microsoft.com/office/officeart/2005/8/layout/hProcess11"/>
    <dgm:cxn modelId="{6B94C66A-6DF2-4DF8-9C90-4031C171B30B}" type="presParOf" srcId="{3DFDC86B-A13D-48A8-9A2E-0E26480BD13A}" destId="{4767F9EF-B1C7-4086-ADE8-4F05AB8EEC3B}" srcOrd="1" destOrd="0" presId="urn:microsoft.com/office/officeart/2005/8/layout/hProcess11"/>
    <dgm:cxn modelId="{E4E8C659-ADBE-4449-8AAB-D5397E73D756}" type="presParOf" srcId="{3DFDC86B-A13D-48A8-9A2E-0E26480BD13A}" destId="{BC08A04B-36B5-4958-8676-489B5AEAD309}" srcOrd="2" destOrd="0" presId="urn:microsoft.com/office/officeart/2005/8/layout/hProcess11"/>
    <dgm:cxn modelId="{891B437C-6907-4684-9062-13B92C5AF94F}" type="presParOf" srcId="{16E6DBFD-D9EE-462C-93B3-2AE2BC90BC82}" destId="{BAE0F253-971C-4E2B-AEB2-B2B702ECDDD1}" srcOrd="5" destOrd="0" presId="urn:microsoft.com/office/officeart/2005/8/layout/hProcess11"/>
    <dgm:cxn modelId="{AD4D981D-8775-4C1B-B423-E7F80B342A4C}" type="presParOf" srcId="{16E6DBFD-D9EE-462C-93B3-2AE2BC90BC82}" destId="{5A6A1B59-B25A-4998-BD9C-AF096BD23600}" srcOrd="6" destOrd="0" presId="urn:microsoft.com/office/officeart/2005/8/layout/hProcess11"/>
    <dgm:cxn modelId="{82BC959C-4A34-4EBE-B7E2-01C4A8A12C81}" type="presParOf" srcId="{5A6A1B59-B25A-4998-BD9C-AF096BD23600}" destId="{539BEFE9-9239-4FF1-9391-8E97175745B7}" srcOrd="0" destOrd="0" presId="urn:microsoft.com/office/officeart/2005/8/layout/hProcess11"/>
    <dgm:cxn modelId="{7178230A-2DBA-4A5B-B0AF-BCF059471D9A}" type="presParOf" srcId="{5A6A1B59-B25A-4998-BD9C-AF096BD23600}" destId="{D29713AB-2158-4918-91D6-0BBCB314A5FE}" srcOrd="1" destOrd="0" presId="urn:microsoft.com/office/officeart/2005/8/layout/hProcess11"/>
    <dgm:cxn modelId="{27FDCC2B-B322-4768-B372-54A2D8AB619B}" type="presParOf" srcId="{5A6A1B59-B25A-4998-BD9C-AF096BD23600}" destId="{087EEB61-0C8A-4FF1-9C30-E60497283906}" srcOrd="2" destOrd="0" presId="urn:microsoft.com/office/officeart/2005/8/layout/hProcess11"/>
    <dgm:cxn modelId="{60FBFA2A-4B53-4A83-8F18-31B89A8565AB}" type="presParOf" srcId="{16E6DBFD-D9EE-462C-93B3-2AE2BC90BC82}" destId="{523F8872-BC16-40C1-A03A-A320B6A1CCA6}" srcOrd="7" destOrd="0" presId="urn:microsoft.com/office/officeart/2005/8/layout/hProcess11"/>
    <dgm:cxn modelId="{8914E54C-DD3D-4E88-8DB8-02E73956353B}" type="presParOf" srcId="{16E6DBFD-D9EE-462C-93B3-2AE2BC90BC82}" destId="{9DF08325-3A7D-4F17-B808-8060CC4189F9}" srcOrd="8" destOrd="0" presId="urn:microsoft.com/office/officeart/2005/8/layout/hProcess11"/>
    <dgm:cxn modelId="{E05601B2-CC14-43BB-8A0F-341691A2CF35}" type="presParOf" srcId="{9DF08325-3A7D-4F17-B808-8060CC4189F9}" destId="{2A7240CD-A408-457B-88C3-21615811AB19}" srcOrd="0" destOrd="0" presId="urn:microsoft.com/office/officeart/2005/8/layout/hProcess11"/>
    <dgm:cxn modelId="{5E2BC4BC-79A4-433D-8831-6CCBD5A3812E}" type="presParOf" srcId="{9DF08325-3A7D-4F17-B808-8060CC4189F9}" destId="{677B582F-B138-471F-B9EA-1011C91FEDE3}" srcOrd="1" destOrd="0" presId="urn:microsoft.com/office/officeart/2005/8/layout/hProcess11"/>
    <dgm:cxn modelId="{E665F04C-870D-48AE-A165-BFB1726F7C72}" type="presParOf" srcId="{9DF08325-3A7D-4F17-B808-8060CC4189F9}" destId="{228B78C5-6FA4-4636-890C-8F190B7AF188}" srcOrd="2" destOrd="0" presId="urn:microsoft.com/office/officeart/2005/8/layout/hProcess11"/>
    <dgm:cxn modelId="{D6E5A949-85C9-4499-A599-4C388FCE1951}" type="presParOf" srcId="{16E6DBFD-D9EE-462C-93B3-2AE2BC90BC82}" destId="{87A6CDEA-7CB2-42DE-A83E-8C0086A9B09B}" srcOrd="9" destOrd="0" presId="urn:microsoft.com/office/officeart/2005/8/layout/hProcess11"/>
    <dgm:cxn modelId="{FF0D1326-A1D1-4611-9F5F-2979C1E1EC3F}" type="presParOf" srcId="{16E6DBFD-D9EE-462C-93B3-2AE2BC90BC82}" destId="{B9DCD745-21D5-4C7A-9D3B-6DE5152A58B1}" srcOrd="10" destOrd="0" presId="urn:microsoft.com/office/officeart/2005/8/layout/hProcess11"/>
    <dgm:cxn modelId="{9346BDED-785D-4BE1-8292-703D53982ED4}" type="presParOf" srcId="{B9DCD745-21D5-4C7A-9D3B-6DE5152A58B1}" destId="{522A7FF3-4895-41A0-95B4-01E128F8A131}" srcOrd="0" destOrd="0" presId="urn:microsoft.com/office/officeart/2005/8/layout/hProcess11"/>
    <dgm:cxn modelId="{CE991247-DDDB-4DCC-968D-6576E602F0D0}" type="presParOf" srcId="{B9DCD745-21D5-4C7A-9D3B-6DE5152A58B1}" destId="{34944EA0-5754-4689-9D9A-D1A9B182637F}" srcOrd="1" destOrd="0" presId="urn:microsoft.com/office/officeart/2005/8/layout/hProcess11"/>
    <dgm:cxn modelId="{2CAEECD2-4C0E-400A-BD5F-5487581D5100}" type="presParOf" srcId="{B9DCD745-21D5-4C7A-9D3B-6DE5152A58B1}" destId="{8F7DCB88-3972-486D-A56D-BE48B24B78D0}" srcOrd="2" destOrd="0" presId="urn:microsoft.com/office/officeart/2005/8/layout/hProcess11"/>
    <dgm:cxn modelId="{E644DF6C-C556-4D39-ABAD-C465B89CEA6A}" type="presParOf" srcId="{16E6DBFD-D9EE-462C-93B3-2AE2BC90BC82}" destId="{4295E501-68BD-409C-A5B2-D9E44AF9A6E7}" srcOrd="11" destOrd="0" presId="urn:microsoft.com/office/officeart/2005/8/layout/hProcess11"/>
    <dgm:cxn modelId="{AB6BA6B2-D323-4EAD-B208-D27CB5647D95}" type="presParOf" srcId="{16E6DBFD-D9EE-462C-93B3-2AE2BC90BC82}" destId="{C8861EC8-F761-4445-B60F-4F5EC2680B3E}" srcOrd="12" destOrd="0" presId="urn:microsoft.com/office/officeart/2005/8/layout/hProcess11"/>
    <dgm:cxn modelId="{8988A884-8979-48EF-8225-99B1C42EDDC4}" type="presParOf" srcId="{C8861EC8-F761-4445-B60F-4F5EC2680B3E}" destId="{326B7FE4-C091-4627-BC35-D98B6CA55A4B}" srcOrd="0" destOrd="0" presId="urn:microsoft.com/office/officeart/2005/8/layout/hProcess11"/>
    <dgm:cxn modelId="{829E423B-BDB9-42F9-B9CB-11234DB23B96}" type="presParOf" srcId="{C8861EC8-F761-4445-B60F-4F5EC2680B3E}" destId="{F109168C-86A7-42AE-AAC2-4B6951BBFA6A}" srcOrd="1" destOrd="0" presId="urn:microsoft.com/office/officeart/2005/8/layout/hProcess11"/>
    <dgm:cxn modelId="{D48BFCD8-1FAD-494C-9406-4856C8EABB43}" type="presParOf" srcId="{C8861EC8-F761-4445-B60F-4F5EC2680B3E}" destId="{68A2C7AC-4A4B-42B7-BDBA-DB3D9F00E46E}" srcOrd="2" destOrd="0" presId="urn:microsoft.com/office/officeart/2005/8/layout/hProcess11"/>
    <dgm:cxn modelId="{69052BAC-D553-4F5A-B4A9-A4CF284DAFCB}" type="presParOf" srcId="{16E6DBFD-D9EE-462C-93B3-2AE2BC90BC82}" destId="{389EA39F-A85B-4BDF-8BAA-4EE55D2928B3}" srcOrd="13" destOrd="0" presId="urn:microsoft.com/office/officeart/2005/8/layout/hProcess11"/>
    <dgm:cxn modelId="{28128554-AAD5-417D-9A51-6A0B83EDBFC0}" type="presParOf" srcId="{16E6DBFD-D9EE-462C-93B3-2AE2BC90BC82}" destId="{B1860650-D0EA-45B2-95E0-8865B9C408F6}" srcOrd="14" destOrd="0" presId="urn:microsoft.com/office/officeart/2005/8/layout/hProcess11"/>
    <dgm:cxn modelId="{5B7883F8-1A06-40DB-AF1A-77C522318F66}" type="presParOf" srcId="{B1860650-D0EA-45B2-95E0-8865B9C408F6}" destId="{EC6350A6-2003-4075-AAE1-2EF363557763}" srcOrd="0" destOrd="0" presId="urn:microsoft.com/office/officeart/2005/8/layout/hProcess11"/>
    <dgm:cxn modelId="{44141399-3A11-4CFD-993E-ACF43A97B5C4}" type="presParOf" srcId="{B1860650-D0EA-45B2-95E0-8865B9C408F6}" destId="{C265641D-8624-4DB8-808D-A9D5A72C8745}" srcOrd="1" destOrd="0" presId="urn:microsoft.com/office/officeart/2005/8/layout/hProcess11"/>
    <dgm:cxn modelId="{4A3AE9F4-3E87-4DC5-9D87-7AF60AC7B794}" type="presParOf" srcId="{B1860650-D0EA-45B2-95E0-8865B9C408F6}" destId="{C175C1EC-B122-448C-B5A4-217B6F48DC78}" srcOrd="2" destOrd="0" presId="urn:microsoft.com/office/officeart/2005/8/layout/hProcess1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39CC0-E124-4C84-8B25-ACCEAAD0DEFF}">
      <dsp:nvSpPr>
        <dsp:cNvPr id="0" name=""/>
        <dsp:cNvSpPr/>
      </dsp:nvSpPr>
      <dsp:spPr>
        <a:xfrm>
          <a:off x="0" y="1097279"/>
          <a:ext cx="7798776" cy="146304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52DCDA-7AEF-4DE9-ACE5-1C1680F98B86}">
      <dsp:nvSpPr>
        <dsp:cNvPr id="0" name=""/>
        <dsp:cNvSpPr/>
      </dsp:nvSpPr>
      <dsp:spPr>
        <a:xfrm>
          <a:off x="1713" y="0"/>
          <a:ext cx="610040" cy="14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marL="0" lvl="0" indent="0" algn="ctr" defTabSz="400050" rtl="0">
            <a:lnSpc>
              <a:spcPct val="90000"/>
            </a:lnSpc>
            <a:spcBef>
              <a:spcPct val="0"/>
            </a:spcBef>
            <a:spcAft>
              <a:spcPct val="35000"/>
            </a:spcAft>
            <a:buNone/>
          </a:pPr>
          <a:r>
            <a:rPr lang="en-US" sz="900" kern="1200" dirty="0">
              <a:latin typeface="Calibri"/>
            </a:rPr>
            <a:t>UVM Medicine Degree</a:t>
          </a:r>
          <a:endParaRPr lang="en-US" sz="900" kern="1200" dirty="0"/>
        </a:p>
      </dsp:txBody>
      <dsp:txXfrm>
        <a:off x="1713" y="0"/>
        <a:ext cx="610040" cy="1463040"/>
      </dsp:txXfrm>
    </dsp:sp>
    <dsp:sp modelId="{42798590-F902-46AF-881E-5118E7C28548}">
      <dsp:nvSpPr>
        <dsp:cNvPr id="0" name=""/>
        <dsp:cNvSpPr/>
      </dsp:nvSpPr>
      <dsp:spPr>
        <a:xfrm>
          <a:off x="123854" y="1645920"/>
          <a:ext cx="365760" cy="3657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9251FF-F009-4A4D-A994-CF51220FF60B}">
      <dsp:nvSpPr>
        <dsp:cNvPr id="0" name=""/>
        <dsp:cNvSpPr/>
      </dsp:nvSpPr>
      <dsp:spPr>
        <a:xfrm>
          <a:off x="642256" y="2194559"/>
          <a:ext cx="610040" cy="14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endParaRPr lang="en-US" sz="900" kern="1200" dirty="0"/>
        </a:p>
      </dsp:txBody>
      <dsp:txXfrm>
        <a:off x="642256" y="2194559"/>
        <a:ext cx="610040" cy="1463040"/>
      </dsp:txXfrm>
    </dsp:sp>
    <dsp:sp modelId="{446DBD16-1500-44B6-9471-1392F3FEE077}">
      <dsp:nvSpPr>
        <dsp:cNvPr id="0" name=""/>
        <dsp:cNvSpPr/>
      </dsp:nvSpPr>
      <dsp:spPr>
        <a:xfrm>
          <a:off x="764397" y="1645920"/>
          <a:ext cx="365760" cy="3657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7B498F-60B3-4F72-AA26-4F55986D734C}">
      <dsp:nvSpPr>
        <dsp:cNvPr id="0" name=""/>
        <dsp:cNvSpPr/>
      </dsp:nvSpPr>
      <dsp:spPr>
        <a:xfrm>
          <a:off x="1282799" y="0"/>
          <a:ext cx="610040" cy="14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marL="0" lvl="0" indent="0" algn="ctr" defTabSz="400050">
            <a:lnSpc>
              <a:spcPct val="90000"/>
            </a:lnSpc>
            <a:spcBef>
              <a:spcPct val="0"/>
            </a:spcBef>
            <a:spcAft>
              <a:spcPct val="35000"/>
            </a:spcAft>
            <a:buNone/>
          </a:pPr>
          <a:endParaRPr lang="en-US" sz="900" kern="1200" dirty="0"/>
        </a:p>
      </dsp:txBody>
      <dsp:txXfrm>
        <a:off x="1282799" y="0"/>
        <a:ext cx="610040" cy="1463040"/>
      </dsp:txXfrm>
    </dsp:sp>
    <dsp:sp modelId="{4767F9EF-B1C7-4086-ADE8-4F05AB8EEC3B}">
      <dsp:nvSpPr>
        <dsp:cNvPr id="0" name=""/>
        <dsp:cNvSpPr/>
      </dsp:nvSpPr>
      <dsp:spPr>
        <a:xfrm>
          <a:off x="1404940" y="1645920"/>
          <a:ext cx="365760" cy="3657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9BEFE9-9239-4FF1-9391-8E97175745B7}">
      <dsp:nvSpPr>
        <dsp:cNvPr id="0" name=""/>
        <dsp:cNvSpPr/>
      </dsp:nvSpPr>
      <dsp:spPr>
        <a:xfrm>
          <a:off x="1923342" y="2194559"/>
          <a:ext cx="610040" cy="14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endParaRPr lang="en-US" sz="900" kern="1200" dirty="0">
            <a:latin typeface="Calibri"/>
          </a:endParaRPr>
        </a:p>
      </dsp:txBody>
      <dsp:txXfrm>
        <a:off x="1923342" y="2194559"/>
        <a:ext cx="610040" cy="1463040"/>
      </dsp:txXfrm>
    </dsp:sp>
    <dsp:sp modelId="{D29713AB-2158-4918-91D6-0BBCB314A5FE}">
      <dsp:nvSpPr>
        <dsp:cNvPr id="0" name=""/>
        <dsp:cNvSpPr/>
      </dsp:nvSpPr>
      <dsp:spPr>
        <a:xfrm>
          <a:off x="2045483" y="1645920"/>
          <a:ext cx="365760" cy="3657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7240CD-A408-457B-88C3-21615811AB19}">
      <dsp:nvSpPr>
        <dsp:cNvPr id="0" name=""/>
        <dsp:cNvSpPr/>
      </dsp:nvSpPr>
      <dsp:spPr>
        <a:xfrm>
          <a:off x="2563885" y="0"/>
          <a:ext cx="610040" cy="14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marL="0" lvl="0" indent="0" algn="ctr" defTabSz="400050">
            <a:lnSpc>
              <a:spcPct val="90000"/>
            </a:lnSpc>
            <a:spcBef>
              <a:spcPct val="0"/>
            </a:spcBef>
            <a:spcAft>
              <a:spcPct val="35000"/>
            </a:spcAft>
            <a:buNone/>
          </a:pPr>
          <a:endParaRPr lang="en-US" sz="900" kern="1200" dirty="0">
            <a:latin typeface="Calibri"/>
          </a:endParaRPr>
        </a:p>
      </dsp:txBody>
      <dsp:txXfrm>
        <a:off x="2563885" y="0"/>
        <a:ext cx="610040" cy="1463040"/>
      </dsp:txXfrm>
    </dsp:sp>
    <dsp:sp modelId="{677B582F-B138-471F-B9EA-1011C91FEDE3}">
      <dsp:nvSpPr>
        <dsp:cNvPr id="0" name=""/>
        <dsp:cNvSpPr/>
      </dsp:nvSpPr>
      <dsp:spPr>
        <a:xfrm>
          <a:off x="2686026" y="1645920"/>
          <a:ext cx="365760" cy="3657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2A7FF3-4895-41A0-95B4-01E128F8A131}">
      <dsp:nvSpPr>
        <dsp:cNvPr id="0" name=""/>
        <dsp:cNvSpPr/>
      </dsp:nvSpPr>
      <dsp:spPr>
        <a:xfrm>
          <a:off x="3204428" y="2194559"/>
          <a:ext cx="610040" cy="14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endParaRPr lang="en-US" sz="900" kern="1200" dirty="0">
            <a:latin typeface="Calibri"/>
          </a:endParaRPr>
        </a:p>
      </dsp:txBody>
      <dsp:txXfrm>
        <a:off x="3204428" y="2194559"/>
        <a:ext cx="610040" cy="1463040"/>
      </dsp:txXfrm>
    </dsp:sp>
    <dsp:sp modelId="{34944EA0-5754-4689-9D9A-D1A9B182637F}">
      <dsp:nvSpPr>
        <dsp:cNvPr id="0" name=""/>
        <dsp:cNvSpPr/>
      </dsp:nvSpPr>
      <dsp:spPr>
        <a:xfrm>
          <a:off x="3326569" y="1645920"/>
          <a:ext cx="365760" cy="3657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6B7FE4-C091-4627-BC35-D98B6CA55A4B}">
      <dsp:nvSpPr>
        <dsp:cNvPr id="0" name=""/>
        <dsp:cNvSpPr/>
      </dsp:nvSpPr>
      <dsp:spPr>
        <a:xfrm>
          <a:off x="3844971" y="0"/>
          <a:ext cx="610040" cy="14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marL="0" lvl="0" indent="0" algn="ctr" defTabSz="400050">
            <a:lnSpc>
              <a:spcPct val="90000"/>
            </a:lnSpc>
            <a:spcBef>
              <a:spcPct val="0"/>
            </a:spcBef>
            <a:spcAft>
              <a:spcPct val="35000"/>
            </a:spcAft>
            <a:buNone/>
          </a:pPr>
          <a:endParaRPr lang="en-US" sz="900" kern="1200" dirty="0">
            <a:latin typeface="Calibri"/>
          </a:endParaRPr>
        </a:p>
      </dsp:txBody>
      <dsp:txXfrm>
        <a:off x="3844971" y="0"/>
        <a:ext cx="610040" cy="1463040"/>
      </dsp:txXfrm>
    </dsp:sp>
    <dsp:sp modelId="{F109168C-86A7-42AE-AAC2-4B6951BBFA6A}">
      <dsp:nvSpPr>
        <dsp:cNvPr id="0" name=""/>
        <dsp:cNvSpPr/>
      </dsp:nvSpPr>
      <dsp:spPr>
        <a:xfrm>
          <a:off x="3967112" y="1645920"/>
          <a:ext cx="365760" cy="3657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B93E38-EA2D-4F89-8790-F73E2C422AAC}">
      <dsp:nvSpPr>
        <dsp:cNvPr id="0" name=""/>
        <dsp:cNvSpPr/>
      </dsp:nvSpPr>
      <dsp:spPr>
        <a:xfrm>
          <a:off x="4485514" y="2194559"/>
          <a:ext cx="610040" cy="14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endParaRPr lang="en-US" sz="900" kern="1200" dirty="0">
            <a:latin typeface="Calibri"/>
          </a:endParaRPr>
        </a:p>
      </dsp:txBody>
      <dsp:txXfrm>
        <a:off x="4485514" y="2194559"/>
        <a:ext cx="610040" cy="1463040"/>
      </dsp:txXfrm>
    </dsp:sp>
    <dsp:sp modelId="{F227CFD1-8B78-4844-BF1C-B7F34453EF3A}">
      <dsp:nvSpPr>
        <dsp:cNvPr id="0" name=""/>
        <dsp:cNvSpPr/>
      </dsp:nvSpPr>
      <dsp:spPr>
        <a:xfrm>
          <a:off x="4607655" y="1645920"/>
          <a:ext cx="365760" cy="3657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6859F6-96DC-41E5-B658-C2E78C9D3CD4}">
      <dsp:nvSpPr>
        <dsp:cNvPr id="0" name=""/>
        <dsp:cNvSpPr/>
      </dsp:nvSpPr>
      <dsp:spPr>
        <a:xfrm>
          <a:off x="5126057" y="0"/>
          <a:ext cx="610040" cy="14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marL="0" lvl="0" indent="0" algn="ctr" defTabSz="400050">
            <a:lnSpc>
              <a:spcPct val="90000"/>
            </a:lnSpc>
            <a:spcBef>
              <a:spcPct val="0"/>
            </a:spcBef>
            <a:spcAft>
              <a:spcPct val="35000"/>
            </a:spcAft>
            <a:buNone/>
          </a:pPr>
          <a:endParaRPr lang="en-US" sz="900" kern="1200" dirty="0">
            <a:latin typeface="Calibri"/>
          </a:endParaRPr>
        </a:p>
      </dsp:txBody>
      <dsp:txXfrm>
        <a:off x="5126057" y="0"/>
        <a:ext cx="610040" cy="1463040"/>
      </dsp:txXfrm>
    </dsp:sp>
    <dsp:sp modelId="{21D97BBC-A5D4-4A31-8B5A-075F57F72D69}">
      <dsp:nvSpPr>
        <dsp:cNvPr id="0" name=""/>
        <dsp:cNvSpPr/>
      </dsp:nvSpPr>
      <dsp:spPr>
        <a:xfrm>
          <a:off x="5248198" y="1645920"/>
          <a:ext cx="365760" cy="3657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A1B58D-981E-4666-9B68-0C894B197D5F}">
      <dsp:nvSpPr>
        <dsp:cNvPr id="0" name=""/>
        <dsp:cNvSpPr/>
      </dsp:nvSpPr>
      <dsp:spPr>
        <a:xfrm>
          <a:off x="5766600" y="2194559"/>
          <a:ext cx="610040" cy="14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endParaRPr lang="en-US" sz="900" kern="1200" dirty="0">
            <a:latin typeface="Calibri"/>
          </a:endParaRPr>
        </a:p>
      </dsp:txBody>
      <dsp:txXfrm>
        <a:off x="5766600" y="2194559"/>
        <a:ext cx="610040" cy="1463040"/>
      </dsp:txXfrm>
    </dsp:sp>
    <dsp:sp modelId="{A45F25F0-C7C3-4A7B-95CE-9DC1D990B9A7}">
      <dsp:nvSpPr>
        <dsp:cNvPr id="0" name=""/>
        <dsp:cNvSpPr/>
      </dsp:nvSpPr>
      <dsp:spPr>
        <a:xfrm>
          <a:off x="5888741" y="1645920"/>
          <a:ext cx="365760" cy="3657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324393-4CFE-41EC-9F23-6766394A8236}">
      <dsp:nvSpPr>
        <dsp:cNvPr id="0" name=""/>
        <dsp:cNvSpPr/>
      </dsp:nvSpPr>
      <dsp:spPr>
        <a:xfrm>
          <a:off x="6407143" y="0"/>
          <a:ext cx="610040" cy="14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marL="0" lvl="0" indent="0" algn="ctr" defTabSz="400050" rtl="0">
            <a:lnSpc>
              <a:spcPct val="90000"/>
            </a:lnSpc>
            <a:spcBef>
              <a:spcPct val="0"/>
            </a:spcBef>
            <a:spcAft>
              <a:spcPct val="35000"/>
            </a:spcAft>
            <a:buNone/>
          </a:pPr>
          <a:endParaRPr lang="en-US" sz="900" kern="1200" dirty="0">
            <a:latin typeface="Calibri"/>
          </a:endParaRPr>
        </a:p>
      </dsp:txBody>
      <dsp:txXfrm>
        <a:off x="6407143" y="0"/>
        <a:ext cx="610040" cy="1463040"/>
      </dsp:txXfrm>
    </dsp:sp>
    <dsp:sp modelId="{BF1FDED4-4477-4670-AEA7-90FE658A8F5D}">
      <dsp:nvSpPr>
        <dsp:cNvPr id="0" name=""/>
        <dsp:cNvSpPr/>
      </dsp:nvSpPr>
      <dsp:spPr>
        <a:xfrm>
          <a:off x="6529284" y="1645920"/>
          <a:ext cx="365760" cy="3657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39CC0-E124-4C84-8B25-ACCEAAD0DEFF}">
      <dsp:nvSpPr>
        <dsp:cNvPr id="0" name=""/>
        <dsp:cNvSpPr/>
      </dsp:nvSpPr>
      <dsp:spPr>
        <a:xfrm>
          <a:off x="0" y="960120"/>
          <a:ext cx="5802923" cy="1280160"/>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52DCDA-7AEF-4DE9-ACE5-1C1680F98B86}">
      <dsp:nvSpPr>
        <dsp:cNvPr id="0" name=""/>
        <dsp:cNvSpPr/>
      </dsp:nvSpPr>
      <dsp:spPr>
        <a:xfrm>
          <a:off x="207" y="0"/>
          <a:ext cx="625415" cy="1280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rtl="0">
            <a:lnSpc>
              <a:spcPct val="90000"/>
            </a:lnSpc>
            <a:spcBef>
              <a:spcPct val="0"/>
            </a:spcBef>
            <a:spcAft>
              <a:spcPct val="35000"/>
            </a:spcAft>
            <a:buNone/>
          </a:pPr>
          <a:endParaRPr lang="en-US" sz="1200" kern="1200" dirty="0"/>
        </a:p>
      </dsp:txBody>
      <dsp:txXfrm>
        <a:off x="207" y="0"/>
        <a:ext cx="625415" cy="1280160"/>
      </dsp:txXfrm>
    </dsp:sp>
    <dsp:sp modelId="{42798590-F902-46AF-881E-5118E7C28548}">
      <dsp:nvSpPr>
        <dsp:cNvPr id="0" name=""/>
        <dsp:cNvSpPr/>
      </dsp:nvSpPr>
      <dsp:spPr>
        <a:xfrm>
          <a:off x="152894" y="1440180"/>
          <a:ext cx="320040" cy="320040"/>
        </a:xfrm>
        <a:prstGeom prst="ellipse">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9251FF-F009-4A4D-A994-CF51220FF60B}">
      <dsp:nvSpPr>
        <dsp:cNvPr id="0" name=""/>
        <dsp:cNvSpPr/>
      </dsp:nvSpPr>
      <dsp:spPr>
        <a:xfrm>
          <a:off x="656893" y="1920240"/>
          <a:ext cx="625415" cy="1280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rtl="0">
            <a:lnSpc>
              <a:spcPct val="90000"/>
            </a:lnSpc>
            <a:spcBef>
              <a:spcPct val="0"/>
            </a:spcBef>
            <a:spcAft>
              <a:spcPct val="35000"/>
            </a:spcAft>
            <a:buNone/>
          </a:pPr>
          <a:r>
            <a:rPr lang="en-US" sz="1200" kern="1200" dirty="0">
              <a:solidFill>
                <a:srgbClr val="000000"/>
              </a:solidFill>
              <a:latin typeface="Calibri"/>
            </a:rPr>
            <a:t>UA BS Public Health</a:t>
          </a:r>
          <a:endParaRPr lang="en-US" sz="1200" kern="1200" dirty="0"/>
        </a:p>
      </dsp:txBody>
      <dsp:txXfrm>
        <a:off x="656893" y="1920240"/>
        <a:ext cx="625415" cy="1280160"/>
      </dsp:txXfrm>
    </dsp:sp>
    <dsp:sp modelId="{446DBD16-1500-44B6-9471-1392F3FEE077}">
      <dsp:nvSpPr>
        <dsp:cNvPr id="0" name=""/>
        <dsp:cNvSpPr/>
      </dsp:nvSpPr>
      <dsp:spPr>
        <a:xfrm>
          <a:off x="809580" y="1440180"/>
          <a:ext cx="320040" cy="320040"/>
        </a:xfrm>
        <a:prstGeom prst="ellipse">
          <a:avLst/>
        </a:prstGeom>
        <a:solidFill>
          <a:schemeClr val="accent2">
            <a:alpha val="90000"/>
            <a:hueOff val="0"/>
            <a:satOff val="0"/>
            <a:lumOff val="0"/>
            <a:alphaOff val="-5714"/>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7B498F-60B3-4F72-AA26-4F55986D734C}">
      <dsp:nvSpPr>
        <dsp:cNvPr id="0" name=""/>
        <dsp:cNvSpPr/>
      </dsp:nvSpPr>
      <dsp:spPr>
        <a:xfrm>
          <a:off x="1313578" y="0"/>
          <a:ext cx="625415" cy="1280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endParaRPr lang="en-US" sz="1200" kern="1200" dirty="0"/>
        </a:p>
      </dsp:txBody>
      <dsp:txXfrm>
        <a:off x="1313578" y="0"/>
        <a:ext cx="625415" cy="1280160"/>
      </dsp:txXfrm>
    </dsp:sp>
    <dsp:sp modelId="{4767F9EF-B1C7-4086-ADE8-4F05AB8EEC3B}">
      <dsp:nvSpPr>
        <dsp:cNvPr id="0" name=""/>
        <dsp:cNvSpPr/>
      </dsp:nvSpPr>
      <dsp:spPr>
        <a:xfrm>
          <a:off x="1466266" y="1440180"/>
          <a:ext cx="320040" cy="320040"/>
        </a:xfrm>
        <a:prstGeom prst="ellipse">
          <a:avLst/>
        </a:prstGeom>
        <a:solidFill>
          <a:schemeClr val="accent2">
            <a:alpha val="90000"/>
            <a:hueOff val="0"/>
            <a:satOff val="0"/>
            <a:lumOff val="0"/>
            <a:alphaOff val="-11429"/>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9BEFE9-9239-4FF1-9391-8E97175745B7}">
      <dsp:nvSpPr>
        <dsp:cNvPr id="0" name=""/>
        <dsp:cNvSpPr/>
      </dsp:nvSpPr>
      <dsp:spPr>
        <a:xfrm>
          <a:off x="1970264" y="1920240"/>
          <a:ext cx="625415" cy="1280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endParaRPr lang="en-US" sz="1200" kern="1200" dirty="0">
            <a:latin typeface="Calibri"/>
          </a:endParaRPr>
        </a:p>
      </dsp:txBody>
      <dsp:txXfrm>
        <a:off x="1970264" y="1920240"/>
        <a:ext cx="625415" cy="1280160"/>
      </dsp:txXfrm>
    </dsp:sp>
    <dsp:sp modelId="{D29713AB-2158-4918-91D6-0BBCB314A5FE}">
      <dsp:nvSpPr>
        <dsp:cNvPr id="0" name=""/>
        <dsp:cNvSpPr/>
      </dsp:nvSpPr>
      <dsp:spPr>
        <a:xfrm>
          <a:off x="2122952" y="1440180"/>
          <a:ext cx="320040" cy="320040"/>
        </a:xfrm>
        <a:prstGeom prst="ellipse">
          <a:avLst/>
        </a:prstGeom>
        <a:solidFill>
          <a:schemeClr val="accent2">
            <a:alpha val="90000"/>
            <a:hueOff val="0"/>
            <a:satOff val="0"/>
            <a:lumOff val="0"/>
            <a:alphaOff val="-1714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7240CD-A408-457B-88C3-21615811AB19}">
      <dsp:nvSpPr>
        <dsp:cNvPr id="0" name=""/>
        <dsp:cNvSpPr/>
      </dsp:nvSpPr>
      <dsp:spPr>
        <a:xfrm>
          <a:off x="2626950" y="0"/>
          <a:ext cx="625415" cy="1280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endParaRPr lang="en-US" sz="1200" kern="1200" dirty="0">
            <a:latin typeface="Calibri"/>
          </a:endParaRPr>
        </a:p>
      </dsp:txBody>
      <dsp:txXfrm>
        <a:off x="2626950" y="0"/>
        <a:ext cx="625415" cy="1280160"/>
      </dsp:txXfrm>
    </dsp:sp>
    <dsp:sp modelId="{677B582F-B138-471F-B9EA-1011C91FEDE3}">
      <dsp:nvSpPr>
        <dsp:cNvPr id="0" name=""/>
        <dsp:cNvSpPr/>
      </dsp:nvSpPr>
      <dsp:spPr>
        <a:xfrm>
          <a:off x="2779638" y="1440180"/>
          <a:ext cx="320040" cy="320040"/>
        </a:xfrm>
        <a:prstGeom prst="ellipse">
          <a:avLst/>
        </a:prstGeom>
        <a:solidFill>
          <a:schemeClr val="accent2">
            <a:alpha val="90000"/>
            <a:hueOff val="0"/>
            <a:satOff val="0"/>
            <a:lumOff val="0"/>
            <a:alphaOff val="-2285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2A7FF3-4895-41A0-95B4-01E128F8A131}">
      <dsp:nvSpPr>
        <dsp:cNvPr id="0" name=""/>
        <dsp:cNvSpPr/>
      </dsp:nvSpPr>
      <dsp:spPr>
        <a:xfrm>
          <a:off x="3283636" y="1920240"/>
          <a:ext cx="625415" cy="1280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endParaRPr lang="en-US" sz="1200" kern="1200" dirty="0">
            <a:latin typeface="Calibri"/>
          </a:endParaRPr>
        </a:p>
      </dsp:txBody>
      <dsp:txXfrm>
        <a:off x="3283636" y="1920240"/>
        <a:ext cx="625415" cy="1280160"/>
      </dsp:txXfrm>
    </dsp:sp>
    <dsp:sp modelId="{34944EA0-5754-4689-9D9A-D1A9B182637F}">
      <dsp:nvSpPr>
        <dsp:cNvPr id="0" name=""/>
        <dsp:cNvSpPr/>
      </dsp:nvSpPr>
      <dsp:spPr>
        <a:xfrm>
          <a:off x="3436324" y="1440180"/>
          <a:ext cx="320040" cy="320040"/>
        </a:xfrm>
        <a:prstGeom prst="ellipse">
          <a:avLst/>
        </a:prstGeom>
        <a:solidFill>
          <a:schemeClr val="accent2">
            <a:alpha val="90000"/>
            <a:hueOff val="0"/>
            <a:satOff val="0"/>
            <a:lumOff val="0"/>
            <a:alphaOff val="-28571"/>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6B7FE4-C091-4627-BC35-D98B6CA55A4B}">
      <dsp:nvSpPr>
        <dsp:cNvPr id="0" name=""/>
        <dsp:cNvSpPr/>
      </dsp:nvSpPr>
      <dsp:spPr>
        <a:xfrm>
          <a:off x="3940322" y="0"/>
          <a:ext cx="625415" cy="1280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endParaRPr lang="en-US" sz="1200" kern="1200" dirty="0">
            <a:latin typeface="Calibri"/>
          </a:endParaRPr>
        </a:p>
      </dsp:txBody>
      <dsp:txXfrm>
        <a:off x="3940322" y="0"/>
        <a:ext cx="625415" cy="1280160"/>
      </dsp:txXfrm>
    </dsp:sp>
    <dsp:sp modelId="{F109168C-86A7-42AE-AAC2-4B6951BBFA6A}">
      <dsp:nvSpPr>
        <dsp:cNvPr id="0" name=""/>
        <dsp:cNvSpPr/>
      </dsp:nvSpPr>
      <dsp:spPr>
        <a:xfrm>
          <a:off x="4093010" y="1440180"/>
          <a:ext cx="320040" cy="320040"/>
        </a:xfrm>
        <a:prstGeom prst="ellipse">
          <a:avLst/>
        </a:prstGeom>
        <a:solidFill>
          <a:schemeClr val="accent2">
            <a:alpha val="90000"/>
            <a:hueOff val="0"/>
            <a:satOff val="0"/>
            <a:lumOff val="0"/>
            <a:alphaOff val="-34286"/>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6350A6-2003-4075-AAE1-2EF363557763}">
      <dsp:nvSpPr>
        <dsp:cNvPr id="0" name=""/>
        <dsp:cNvSpPr/>
      </dsp:nvSpPr>
      <dsp:spPr>
        <a:xfrm>
          <a:off x="4597008" y="1920240"/>
          <a:ext cx="625415" cy="1280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rtl="0">
            <a:lnSpc>
              <a:spcPct val="90000"/>
            </a:lnSpc>
            <a:spcBef>
              <a:spcPct val="0"/>
            </a:spcBef>
            <a:spcAft>
              <a:spcPct val="35000"/>
            </a:spcAft>
            <a:buNone/>
          </a:pPr>
          <a:endParaRPr lang="en-US" sz="1200" kern="1200" dirty="0">
            <a:latin typeface="Calibri"/>
          </a:endParaRPr>
        </a:p>
      </dsp:txBody>
      <dsp:txXfrm>
        <a:off x="4597008" y="1920240"/>
        <a:ext cx="625415" cy="1280160"/>
      </dsp:txXfrm>
    </dsp:sp>
    <dsp:sp modelId="{C265641D-8624-4DB8-808D-A9D5A72C8745}">
      <dsp:nvSpPr>
        <dsp:cNvPr id="0" name=""/>
        <dsp:cNvSpPr/>
      </dsp:nvSpPr>
      <dsp:spPr>
        <a:xfrm>
          <a:off x="4749695" y="1440180"/>
          <a:ext cx="320040" cy="320040"/>
        </a:xfrm>
        <a:prstGeom prst="ellipse">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FE861C-486B-4E18-A0E9-A790238A915C}" type="datetimeFigureOut">
              <a:rPr lang="en-US" smtClean="0"/>
              <a:t>3/7/2024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811066-0135-4CAA-8AD4-89A97190AC0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c5cea5fde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 name="Google Shape;55;gc5cea5fde8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0183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c4ec87f461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gc4ec87f461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buNone/>
            </a:pPr>
            <a:r>
              <a:rPr lang="en-US" dirty="0"/>
              <a:t>Follow the slide and walk through the steps:</a:t>
            </a:r>
          </a:p>
          <a:p>
            <a:pPr marL="158750" indent="0">
              <a:buNone/>
            </a:pPr>
            <a:endParaRPr lang="en-US" dirty="0"/>
          </a:p>
          <a:p>
            <a:pPr marL="158750" indent="0">
              <a:buNone/>
            </a:pPr>
            <a:r>
              <a:rPr lang="en-US" dirty="0"/>
              <a:t>Finding your courses in the current semester.  </a:t>
            </a:r>
          </a:p>
          <a:p>
            <a:pPr marL="158750" indent="0">
              <a:buNone/>
            </a:pPr>
            <a:r>
              <a:rPr lang="en-US" dirty="0"/>
              <a:t>Point out the semester terminology. Exam 2024-01 = Spring 2024</a:t>
            </a:r>
          </a:p>
          <a:p>
            <a:pPr marL="158750" indent="0">
              <a:buNone/>
            </a:pPr>
            <a:endParaRPr dirty="0"/>
          </a:p>
        </p:txBody>
      </p:sp>
    </p:spTree>
    <p:extLst>
      <p:ext uri="{BB962C8B-B14F-4D97-AF65-F5344CB8AC3E}">
        <p14:creationId xmlns:p14="http://schemas.microsoft.com/office/powerpoint/2010/main" val="2194837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buNone/>
            </a:pPr>
            <a:r>
              <a:rPr lang="en-US" dirty="0"/>
              <a:t>Take some questions – not to many – watch the time - and then hand it over to the program admins. Know the program you are working with so you can choose the next introductory slide:</a:t>
            </a:r>
          </a:p>
          <a:p>
            <a:pPr marL="0" indent="0">
              <a:buNone/>
            </a:pPr>
            <a:endParaRPr lang="en-US" dirty="0"/>
          </a:p>
          <a:p>
            <a:pPr marL="0" indent="0">
              <a:buNone/>
            </a:pPr>
            <a:r>
              <a:rPr lang="en-US" dirty="0"/>
              <a:t>Justin – working with SBS – please at this point give instruction to have COMM GROUP move to other room.</a:t>
            </a:r>
          </a:p>
        </p:txBody>
      </p:sp>
      <p:sp>
        <p:nvSpPr>
          <p:cNvPr id="575" name="Google Shape;575;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Go through the agenda:</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DO INITIAL INTROS OF THOSE PRESENT AND THOSE ONLINE (IF APPLICABLE)</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You can say that we will take questions at the end of our presentation if needed. But, we do want to limit this time so that we can go forward with the individual program information from your deans, directors, and advisors.</a:t>
            </a:r>
            <a:endParaRPr dirty="0"/>
          </a:p>
        </p:txBody>
      </p:sp>
      <p:sp>
        <p:nvSpPr>
          <p:cNvPr id="74" name="Google Shape;74;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Our UA Lima students have a large administrative team behind them! That includes those of us in Arizona as much as those in Lima. Here we have listed your first point of contacts on the ground.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Our Location Manager, Laurie Loli, is currently on maternity but we wanted to make sure that you know who she is. Most of you probably already know her from your admission process AND I am sure you have RECEIVED many emails from her already. She will be returning to her position in June. We will keep you posted on her return.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In the meantime, Irene and Jorge will be your first point of contact and they will include the appropriate UA person as needed.</a:t>
            </a:r>
            <a:endParaRPr dirty="0"/>
          </a:p>
        </p:txBody>
      </p:sp>
      <p:sp>
        <p:nvSpPr>
          <p:cNvPr id="74" name="Google Shape;74;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24376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Our UA Lima students have a large administrative team behind them! That includes those of us in Arizona as much as those in Lima. Here we have listed your first point of contacts on the ground.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Our Location Manager, Laurie Loli, is currently on maternity but we wanted to make sure that you know who she is. Most of you probably already know her from your admission process AND I am sure you have RECEIVED many emails from her already. She will be returning to her position in June. We will keep you posted on her return.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In the meantime, Irene and Jorge will be your first point of contact and they will include the appropriate UA person as needed.</a:t>
            </a:r>
            <a:endParaRPr dirty="0"/>
          </a:p>
        </p:txBody>
      </p:sp>
      <p:sp>
        <p:nvSpPr>
          <p:cNvPr id="74" name="Google Shape;74;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95253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Our UA Lima students have a large administrative team behind them! That includes those of us in Arizona as much as those in Lima. Here we have listed your first point of contacts on the ground.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Our Location Manager, Laurie Loli, is currently on maternity but we wanted to make sure that you know who she is. Most of you probably already know her from your admission process AND I am sure you have RECEIVED many emails from her already. She will be returning to her position in June. We will keep you posted on her return.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In the meantime, Irene and Jorge will be your first point of contact and they will include the appropriate UA person as needed.</a:t>
            </a:r>
            <a:endParaRPr dirty="0"/>
          </a:p>
        </p:txBody>
      </p:sp>
      <p:sp>
        <p:nvSpPr>
          <p:cNvPr id="74" name="Google Shape;74;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85253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Our UA Lima students have a large administrative team behind them! That includes those of us in Arizona as much as those in Lima. Here we have listed your first point of contacts on the ground.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Our Location Manager, Laurie Loli, is currently on maternity but we wanted to make sure that you know who she is. Most of you probably already know her from your admission process AND I am sure you have RECEIVED many emails from her already. She will be returning to her position in June. We will keep you posted on her return.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In the meantime, Irene and Jorge will be your first point of contact and they will include the appropriate UA person as needed.</a:t>
            </a:r>
            <a:endParaRPr dirty="0"/>
          </a:p>
        </p:txBody>
      </p:sp>
      <p:sp>
        <p:nvSpPr>
          <p:cNvPr id="74" name="Google Shape;74;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43935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highlight>
                  <a:srgbClr val="FFFF00"/>
                </a:highlight>
              </a:rPr>
              <a:t>You will receive a conversion chart from your UPC advisor – showing the total grade points and the UPC grade equivalent. NUMERIC 1-20</a:t>
            </a:r>
          </a:p>
          <a:p>
            <a:pPr marL="0" lvl="0" indent="0" algn="l" rtl="0">
              <a:lnSpc>
                <a:spcPct val="100000"/>
              </a:lnSpc>
              <a:spcBef>
                <a:spcPts val="0"/>
              </a:spcBef>
              <a:spcAft>
                <a:spcPts val="0"/>
              </a:spcAft>
              <a:buSzPts val="1100"/>
              <a:buNone/>
            </a:pPr>
            <a:endParaRPr lang="en-US" dirty="0">
              <a:highlight>
                <a:srgbClr val="FFFF00"/>
              </a:highlight>
            </a:endParaRPr>
          </a:p>
          <a:p>
            <a:pPr marL="0" lvl="0" indent="0" algn="l" rtl="0">
              <a:lnSpc>
                <a:spcPct val="100000"/>
              </a:lnSpc>
              <a:spcBef>
                <a:spcPts val="0"/>
              </a:spcBef>
              <a:spcAft>
                <a:spcPts val="0"/>
              </a:spcAft>
              <a:buSzPts val="1100"/>
              <a:buNone/>
            </a:pPr>
            <a:r>
              <a:rPr lang="en-US" dirty="0">
                <a:highlight>
                  <a:srgbClr val="FFFF00"/>
                </a:highlight>
              </a:rPr>
              <a:t>KEEP IN MIND - UA grades are letter grades.  Official grades are posted in </a:t>
            </a:r>
            <a:r>
              <a:rPr lang="en-US" dirty="0" err="1">
                <a:highlight>
                  <a:srgbClr val="FFFF00"/>
                </a:highlight>
              </a:rPr>
              <a:t>UAccess</a:t>
            </a:r>
            <a:r>
              <a:rPr lang="en-US" dirty="0">
                <a:highlight>
                  <a:srgbClr val="FFFF00"/>
                </a:highlight>
              </a:rPr>
              <a:t>. This is different from seeing your grades in D2L. Letter grades have the equivalent numeric value which calculates your GPA.</a:t>
            </a:r>
          </a:p>
          <a:p>
            <a:pPr marL="0" lvl="0" indent="0" algn="l" rtl="0">
              <a:lnSpc>
                <a:spcPct val="100000"/>
              </a:lnSpc>
              <a:spcBef>
                <a:spcPts val="0"/>
              </a:spcBef>
              <a:spcAft>
                <a:spcPts val="0"/>
              </a:spcAft>
              <a:buSzPts val="1100"/>
              <a:buNone/>
            </a:pPr>
            <a:endParaRPr lang="en-US" dirty="0">
              <a:highlight>
                <a:srgbClr val="FFFF00"/>
              </a:highlight>
            </a:endParaRPr>
          </a:p>
          <a:p>
            <a:pPr marL="0" lvl="0" indent="0" algn="l" rtl="0">
              <a:lnSpc>
                <a:spcPct val="100000"/>
              </a:lnSpc>
              <a:spcBef>
                <a:spcPts val="0"/>
              </a:spcBef>
              <a:spcAft>
                <a:spcPts val="0"/>
              </a:spcAft>
              <a:buSzPts val="1100"/>
              <a:buNone/>
            </a:pPr>
            <a:r>
              <a:rPr lang="en-US" dirty="0">
                <a:highlight>
                  <a:srgbClr val="FFFF00"/>
                </a:highlight>
              </a:rPr>
              <a:t>Your UA GPA will ONLY include your UA course grades. UPC courses that are transferred in count as PASS grades only. No numeric value.</a:t>
            </a:r>
          </a:p>
        </p:txBody>
      </p:sp>
      <p:sp>
        <p:nvSpPr>
          <p:cNvPr id="74" name="Google Shape;74;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34654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Follow slide and walk through the highlighted steps.</a:t>
            </a:r>
            <a:endParaRPr dirty="0"/>
          </a:p>
        </p:txBody>
      </p:sp>
      <p:sp>
        <p:nvSpPr>
          <p:cNvPr id="74" name="Google Shape;74;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68501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02BAB4-8B8D-41DD-85C7-81A0CA962007}"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02BAB4-8B8D-41DD-85C7-81A0CA962007}"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02BAB4-8B8D-41DD-85C7-81A0CA962007}"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0"/>
          <p:cNvSpPr txBox="1">
            <a:spLocks noGrp="1"/>
          </p:cNvSpPr>
          <p:nvPr>
            <p:ph type="title"/>
          </p:nvPr>
        </p:nvSpPr>
        <p:spPr>
          <a:xfrm>
            <a:off x="311700" y="2867800"/>
            <a:ext cx="85206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5" name="Google Shape;25;p10"/>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endParaRPr/>
          </a:p>
        </p:txBody>
      </p:sp>
    </p:spTree>
    <p:extLst>
      <p:ext uri="{BB962C8B-B14F-4D97-AF65-F5344CB8AC3E}">
        <p14:creationId xmlns:p14="http://schemas.microsoft.com/office/powerpoint/2010/main" val="3259663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16"/>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16"/>
          <p:cNvSpPr txBox="1">
            <a:spLocks noGrp="1"/>
          </p:cNvSpPr>
          <p:nvPr>
            <p:ph type="title"/>
          </p:nvPr>
        </p:nvSpPr>
        <p:spPr>
          <a:xfrm>
            <a:off x="265500" y="1644233"/>
            <a:ext cx="40452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9" name="Google Shape;39;p16"/>
          <p:cNvSpPr txBox="1">
            <a:spLocks noGrp="1"/>
          </p:cNvSpPr>
          <p:nvPr>
            <p:ph type="subTitle" idx="1"/>
          </p:nvPr>
        </p:nvSpPr>
        <p:spPr>
          <a:xfrm>
            <a:off x="265500" y="3737433"/>
            <a:ext cx="40452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16"/>
          <p:cNvSpPr txBox="1">
            <a:spLocks noGrp="1"/>
          </p:cNvSpPr>
          <p:nvPr>
            <p:ph type="body" idx="2"/>
          </p:nvPr>
        </p:nvSpPr>
        <p:spPr>
          <a:xfrm>
            <a:off x="4939500" y="965433"/>
            <a:ext cx="3837000" cy="49268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1" name="Google Shape;41;p16"/>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2901615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2277088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02BAB4-8B8D-41DD-85C7-81A0CA962007}"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02BAB4-8B8D-41DD-85C7-81A0CA962007}"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02BAB4-8B8D-41DD-85C7-81A0CA962007}"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02BAB4-8B8D-41DD-85C7-81A0CA962007}" type="datetimeFigureOut">
              <a:rPr lang="en-US" smtClean="0"/>
              <a:t>3/7/2024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02BAB4-8B8D-41DD-85C7-81A0CA962007}" type="datetimeFigureOut">
              <a:rPr lang="en-US" smtClean="0"/>
              <a:t>3/7/2024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02BAB4-8B8D-41DD-85C7-81A0CA962007}" type="datetimeFigureOut">
              <a:rPr lang="en-US" smtClean="0"/>
              <a:t>3/7/2024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02BAB4-8B8D-41DD-85C7-81A0CA962007}"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02BAB4-8B8D-41DD-85C7-81A0CA962007}"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02BAB4-8B8D-41DD-85C7-81A0CA962007}" type="datetimeFigureOut">
              <a:rPr lang="en-US" smtClean="0"/>
              <a:t>3/7/2024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0" Type="http://schemas.openxmlformats.org/officeDocument/2006/relationships/diagramData" Target="../diagrams/data2.xml"/><Relationship Id="rId4" Type="http://schemas.openxmlformats.org/officeDocument/2006/relationships/image" Target="../media/image8.png"/><Relationship Id="rId9" Type="http://schemas.microsoft.com/office/2007/relationships/diagramDrawing" Target="../diagrams/drawing1.xml"/><Relationship Id="rId14" Type="http://schemas.microsoft.com/office/2007/relationships/diagramDrawing" Target="../diagrams/drawing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pic>
        <p:nvPicPr>
          <p:cNvPr id="3" name="Picture 2">
            <a:extLst>
              <a:ext uri="{FF2B5EF4-FFF2-40B4-BE49-F238E27FC236}">
                <a16:creationId xmlns:a16="http://schemas.microsoft.com/office/drawing/2014/main" id="{5D2C408E-7F75-4BBB-6349-7ED2D1FDE490}"/>
              </a:ext>
            </a:extLst>
          </p:cNvPr>
          <p:cNvPicPr>
            <a:picLocks noChangeAspect="1"/>
          </p:cNvPicPr>
          <p:nvPr/>
        </p:nvPicPr>
        <p:blipFill>
          <a:blip r:embed="rId3"/>
          <a:stretch>
            <a:fillRect/>
          </a:stretch>
        </p:blipFill>
        <p:spPr>
          <a:xfrm>
            <a:off x="0" y="857250"/>
            <a:ext cx="9144000" cy="5143500"/>
          </a:xfrm>
          <a:prstGeom prst="rect">
            <a:avLst/>
          </a:prstGeom>
        </p:spPr>
      </p:pic>
      <p:pic>
        <p:nvPicPr>
          <p:cNvPr id="61" name="Google Shape;61;gc5cea5fde8_0_1"/>
          <p:cNvPicPr preferRelativeResize="0"/>
          <p:nvPr/>
        </p:nvPicPr>
        <p:blipFill rotWithShape="1">
          <a:blip r:embed="rId4">
            <a:alphaModFix/>
          </a:blip>
          <a:srcRect/>
          <a:stretch/>
        </p:blipFill>
        <p:spPr>
          <a:xfrm>
            <a:off x="7554897" y="4690205"/>
            <a:ext cx="1384916" cy="934355"/>
          </a:xfrm>
          <a:prstGeom prst="rect">
            <a:avLst/>
          </a:prstGeom>
          <a:noFill/>
          <a:ln>
            <a:noFill/>
          </a:ln>
        </p:spPr>
      </p:pic>
      <p:sp>
        <p:nvSpPr>
          <p:cNvPr id="60" name="Google Shape;60;gc5cea5fde8_0_1"/>
          <p:cNvSpPr txBox="1"/>
          <p:nvPr/>
        </p:nvSpPr>
        <p:spPr>
          <a:xfrm>
            <a:off x="2402884" y="4246464"/>
            <a:ext cx="4513286" cy="1754286"/>
          </a:xfrm>
          <a:prstGeom prst="rect">
            <a:avLst/>
          </a:prstGeom>
          <a:noFill/>
          <a:ln>
            <a:noFill/>
          </a:ln>
        </p:spPr>
        <p:txBody>
          <a:bodyPr spcFirstLastPara="1" wrap="square" lIns="91425" tIns="45700" rIns="91425" bIns="45700" anchor="t" anchorCtr="0">
            <a:spAutoFit/>
          </a:bodyPr>
          <a:lstStyle/>
          <a:p>
            <a:pPr algn="ctr"/>
            <a:r>
              <a:rPr lang="en" sz="3600" b="1" dirty="0">
                <a:solidFill>
                  <a:schemeClr val="bg1"/>
                </a:solidFill>
                <a:latin typeface="Spectral"/>
                <a:ea typeface="Spectral"/>
                <a:cs typeface="Spectral"/>
                <a:sym typeface="Spectral"/>
              </a:rPr>
              <a:t>UA – UVM</a:t>
            </a:r>
            <a:endParaRPr sz="3600" b="1" dirty="0">
              <a:solidFill>
                <a:schemeClr val="bg1"/>
              </a:solidFill>
            </a:endParaRPr>
          </a:p>
          <a:p>
            <a:pPr algn="ctr"/>
            <a:r>
              <a:rPr lang="en" sz="3600" b="1" baseline="30000" dirty="0">
                <a:solidFill>
                  <a:schemeClr val="bg1"/>
                </a:solidFill>
                <a:latin typeface="Spectral"/>
                <a:ea typeface="Spectral"/>
                <a:cs typeface="Spectral"/>
                <a:sym typeface="Spectral"/>
              </a:rPr>
              <a:t>Cohort 1 - Spring 2024</a:t>
            </a:r>
            <a:endParaRPr lang="en" sz="3600" b="1" dirty="0">
              <a:solidFill>
                <a:schemeClr val="bg1"/>
              </a:solidFill>
              <a:ea typeface="Spectral"/>
            </a:endParaRPr>
          </a:p>
          <a:p>
            <a:pPr algn="ctr"/>
            <a:r>
              <a:rPr lang="en" sz="3600" b="1" baseline="30000" dirty="0">
                <a:solidFill>
                  <a:schemeClr val="bg1"/>
                </a:solidFill>
                <a:latin typeface="Spectral"/>
                <a:ea typeface="Spectral"/>
                <a:cs typeface="Spectral"/>
                <a:sym typeface="Spectral"/>
              </a:rPr>
              <a:t>Student Orientation Session</a:t>
            </a:r>
            <a:endParaRPr sz="3600" b="1" dirty="0">
              <a:solidFill>
                <a:schemeClr val="bg1"/>
              </a:solidFill>
            </a:endParaRPr>
          </a:p>
        </p:txBody>
      </p:sp>
      <p:pic>
        <p:nvPicPr>
          <p:cNvPr id="2" name="Picture 1">
            <a:extLst>
              <a:ext uri="{FF2B5EF4-FFF2-40B4-BE49-F238E27FC236}">
                <a16:creationId xmlns:a16="http://schemas.microsoft.com/office/drawing/2014/main" id="{EFC71A0C-5704-AB4F-6516-8F01CD88DBDF}"/>
              </a:ext>
            </a:extLst>
          </p:cNvPr>
          <p:cNvPicPr>
            <a:picLocks noChangeAspect="1"/>
          </p:cNvPicPr>
          <p:nvPr/>
        </p:nvPicPr>
        <p:blipFill>
          <a:blip r:embed="rId5"/>
          <a:stretch>
            <a:fillRect/>
          </a:stretch>
        </p:blipFill>
        <p:spPr>
          <a:xfrm>
            <a:off x="438150" y="4947871"/>
            <a:ext cx="1339362" cy="479181"/>
          </a:xfrm>
          <a:prstGeom prst="rect">
            <a:avLst/>
          </a:prstGeom>
        </p:spPr>
      </p:pic>
    </p:spTree>
    <p:extLst>
      <p:ext uri="{BB962C8B-B14F-4D97-AF65-F5344CB8AC3E}">
        <p14:creationId xmlns:p14="http://schemas.microsoft.com/office/powerpoint/2010/main" val="337596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7" name="Google Shape;77;p5"/>
          <p:cNvSpPr/>
          <p:nvPr/>
        </p:nvSpPr>
        <p:spPr>
          <a:xfrm>
            <a:off x="0" y="4344300"/>
            <a:ext cx="1969500" cy="749400"/>
          </a:xfrm>
          <a:prstGeom prst="rect">
            <a:avLst/>
          </a:prstGeom>
          <a:noFill/>
          <a:ln>
            <a:noFill/>
          </a:ln>
        </p:spPr>
        <p:txBody>
          <a:bodyPr spcFirstLastPara="1" wrap="square" lIns="68575" tIns="34275" rIns="68575" bIns="34275" anchor="t" anchorCtr="0">
            <a:noAutofit/>
          </a:bodyPr>
          <a:lstStyle/>
          <a:p>
            <a:pPr>
              <a:lnSpc>
                <a:spcPct val="115000"/>
              </a:lnSpc>
              <a:buClr>
                <a:schemeClr val="dk1"/>
              </a:buClr>
              <a:buSzPts val="800"/>
            </a:pPr>
            <a:endParaRPr sz="1100">
              <a:latin typeface="Calibri"/>
              <a:ea typeface="Calibri"/>
              <a:cs typeface="Calibri"/>
              <a:sym typeface="Calibri"/>
            </a:endParaRPr>
          </a:p>
        </p:txBody>
      </p:sp>
      <p:sp>
        <p:nvSpPr>
          <p:cNvPr id="83" name="Google Shape;83;p5"/>
          <p:cNvSpPr/>
          <p:nvPr/>
        </p:nvSpPr>
        <p:spPr>
          <a:xfrm>
            <a:off x="622591" y="5495334"/>
            <a:ext cx="2192771" cy="727980"/>
          </a:xfrm>
          <a:prstGeom prst="rect">
            <a:avLst/>
          </a:prstGeom>
          <a:noFill/>
          <a:ln>
            <a:noFill/>
          </a:ln>
        </p:spPr>
        <p:txBody>
          <a:bodyPr spcFirstLastPara="1" wrap="square" lIns="68575" tIns="34275" rIns="68575" bIns="34275" anchor="t" anchorCtr="0">
            <a:noAutofit/>
          </a:bodyPr>
          <a:lstStyle/>
          <a:p>
            <a:pPr marL="177800">
              <a:lnSpc>
                <a:spcPct val="115000"/>
              </a:lnSpc>
              <a:buClr>
                <a:schemeClr val="dk1"/>
              </a:buClr>
              <a:buSzPts val="800"/>
            </a:pPr>
            <a:endParaRPr sz="800">
              <a:solidFill>
                <a:schemeClr val="dk1"/>
              </a:solidFill>
              <a:latin typeface="Calibri"/>
              <a:ea typeface="Calibri"/>
              <a:cs typeface="Calibri"/>
              <a:sym typeface="Calibri"/>
            </a:endParaRPr>
          </a:p>
          <a:p>
            <a:pPr>
              <a:buSzPts val="1100"/>
            </a:pPr>
            <a:endParaRPr sz="800" b="1"/>
          </a:p>
          <a:p>
            <a:pPr>
              <a:buClr>
                <a:schemeClr val="dk1"/>
              </a:buClr>
              <a:buSzPts val="1100"/>
            </a:pPr>
            <a:endParaRPr sz="800"/>
          </a:p>
        </p:txBody>
      </p:sp>
      <p:sp>
        <p:nvSpPr>
          <p:cNvPr id="84" name="Google Shape;84;p5"/>
          <p:cNvSpPr/>
          <p:nvPr/>
        </p:nvSpPr>
        <p:spPr>
          <a:xfrm>
            <a:off x="3463722" y="5495334"/>
            <a:ext cx="2192771" cy="727980"/>
          </a:xfrm>
          <a:prstGeom prst="rect">
            <a:avLst/>
          </a:prstGeom>
          <a:noFill/>
          <a:ln>
            <a:noFill/>
          </a:ln>
        </p:spPr>
        <p:txBody>
          <a:bodyPr spcFirstLastPara="1" wrap="square" lIns="68575" tIns="34275" rIns="68575" bIns="34275" anchor="t" anchorCtr="0">
            <a:noAutofit/>
          </a:bodyPr>
          <a:lstStyle/>
          <a:p>
            <a:pPr>
              <a:lnSpc>
                <a:spcPct val="115000"/>
              </a:lnSpc>
              <a:buClr>
                <a:schemeClr val="dk1"/>
              </a:buClr>
              <a:buSzPts val="800"/>
            </a:pPr>
            <a:endParaRPr sz="800" b="1">
              <a:solidFill>
                <a:srgbClr val="333333"/>
              </a:solidFill>
              <a:latin typeface="Calibri"/>
              <a:ea typeface="Calibri"/>
              <a:cs typeface="Calibri"/>
              <a:sym typeface="Calibri"/>
            </a:endParaRPr>
          </a:p>
          <a:p>
            <a:pPr marL="177800">
              <a:lnSpc>
                <a:spcPct val="115000"/>
              </a:lnSpc>
              <a:buClr>
                <a:schemeClr val="dk1"/>
              </a:buClr>
              <a:buSzPts val="800"/>
            </a:pPr>
            <a:endParaRPr sz="800">
              <a:solidFill>
                <a:schemeClr val="dk1"/>
              </a:solidFill>
              <a:latin typeface="Calibri"/>
              <a:ea typeface="Calibri"/>
              <a:cs typeface="Calibri"/>
              <a:sym typeface="Calibri"/>
            </a:endParaRPr>
          </a:p>
          <a:p>
            <a:pPr>
              <a:buSzPts val="1100"/>
            </a:pPr>
            <a:endParaRPr sz="800" b="1"/>
          </a:p>
          <a:p>
            <a:pPr>
              <a:buClr>
                <a:schemeClr val="dk1"/>
              </a:buClr>
              <a:buSzPts val="1100"/>
            </a:pPr>
            <a:endParaRPr sz="800"/>
          </a:p>
        </p:txBody>
      </p:sp>
      <p:sp>
        <p:nvSpPr>
          <p:cNvPr id="85" name="Google Shape;85;p5"/>
          <p:cNvSpPr/>
          <p:nvPr/>
        </p:nvSpPr>
        <p:spPr>
          <a:xfrm>
            <a:off x="6589195" y="5433558"/>
            <a:ext cx="2192771" cy="727980"/>
          </a:xfrm>
          <a:prstGeom prst="rect">
            <a:avLst/>
          </a:prstGeom>
          <a:noFill/>
          <a:ln>
            <a:noFill/>
          </a:ln>
        </p:spPr>
        <p:txBody>
          <a:bodyPr spcFirstLastPara="1" wrap="square" lIns="68575" tIns="34275" rIns="68575" bIns="34275" anchor="t" anchorCtr="0">
            <a:noAutofit/>
          </a:bodyPr>
          <a:lstStyle/>
          <a:p>
            <a:pPr marL="177800">
              <a:lnSpc>
                <a:spcPct val="115000"/>
              </a:lnSpc>
              <a:buClr>
                <a:schemeClr val="dk1"/>
              </a:buClr>
              <a:buSzPts val="800"/>
            </a:pPr>
            <a:endParaRPr sz="800">
              <a:solidFill>
                <a:schemeClr val="dk1"/>
              </a:solidFill>
              <a:latin typeface="Calibri"/>
              <a:ea typeface="Calibri"/>
              <a:cs typeface="Calibri"/>
              <a:sym typeface="Calibri"/>
            </a:endParaRPr>
          </a:p>
          <a:p>
            <a:pPr>
              <a:buSzPts val="1100"/>
            </a:pPr>
            <a:endParaRPr sz="800" b="1"/>
          </a:p>
          <a:p>
            <a:pPr>
              <a:buClr>
                <a:schemeClr val="dk1"/>
              </a:buClr>
              <a:buSzPts val="1100"/>
            </a:pPr>
            <a:endParaRPr sz="800"/>
          </a:p>
        </p:txBody>
      </p:sp>
      <p:pic>
        <p:nvPicPr>
          <p:cNvPr id="1026" name="Picture 2">
            <a:extLst>
              <a:ext uri="{FF2B5EF4-FFF2-40B4-BE49-F238E27FC236}">
                <a16:creationId xmlns:a16="http://schemas.microsoft.com/office/drawing/2014/main" id="{FC692D10-AA99-24DC-881E-75C80167DF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2060" y="978224"/>
            <a:ext cx="2514042" cy="5894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51943FA-E93E-27A2-D177-132E65AA452A}"/>
              </a:ext>
            </a:extLst>
          </p:cNvPr>
          <p:cNvSpPr txBox="1"/>
          <p:nvPr/>
        </p:nvSpPr>
        <p:spPr>
          <a:xfrm>
            <a:off x="757809" y="1652398"/>
            <a:ext cx="7630465" cy="1086010"/>
          </a:xfrm>
          <a:prstGeom prst="rect">
            <a:avLst/>
          </a:prstGeom>
          <a:noFill/>
        </p:spPr>
        <p:txBody>
          <a:bodyPr wrap="square" lIns="91440" tIns="45720" rIns="91440" bIns="45720" anchor="t">
            <a:spAutoFit/>
          </a:bodyPr>
          <a:lstStyle/>
          <a:p>
            <a:pPr algn="ctr"/>
            <a:r>
              <a:rPr lang="en-US" sz="3600" b="1" dirty="0">
                <a:solidFill>
                  <a:schemeClr val="tx2"/>
                </a:solidFill>
                <a:latin typeface="Spectral"/>
              </a:rPr>
              <a:t>D2L (Desire to Learn) Community</a:t>
            </a:r>
            <a:endParaRPr lang="en-US" b="1">
              <a:solidFill>
                <a:schemeClr val="tx2"/>
              </a:solidFill>
              <a:cs typeface="Calibri"/>
            </a:endParaRPr>
          </a:p>
          <a:p>
            <a:pPr algn="ctr"/>
            <a:r>
              <a:rPr lang="en-US" sz="2800" b="1" dirty="0">
                <a:solidFill>
                  <a:srgbClr val="C00000"/>
                </a:solidFill>
                <a:latin typeface="Spectral"/>
              </a:rPr>
              <a:t>community.d2l.arizona.edu</a:t>
            </a:r>
          </a:p>
        </p:txBody>
      </p:sp>
      <p:pic>
        <p:nvPicPr>
          <p:cNvPr id="5" name="Picture 4">
            <a:extLst>
              <a:ext uri="{FF2B5EF4-FFF2-40B4-BE49-F238E27FC236}">
                <a16:creationId xmlns:a16="http://schemas.microsoft.com/office/drawing/2014/main" id="{8D91151F-D3F7-166B-BF59-AC3E691B3C34}"/>
              </a:ext>
            </a:extLst>
          </p:cNvPr>
          <p:cNvPicPr>
            <a:picLocks noChangeAspect="1"/>
          </p:cNvPicPr>
          <p:nvPr/>
        </p:nvPicPr>
        <p:blipFill>
          <a:blip r:embed="rId4"/>
          <a:stretch>
            <a:fillRect/>
          </a:stretch>
        </p:blipFill>
        <p:spPr>
          <a:xfrm>
            <a:off x="191965" y="1017709"/>
            <a:ext cx="1225062" cy="435220"/>
          </a:xfrm>
          <a:prstGeom prst="rect">
            <a:avLst/>
          </a:prstGeom>
        </p:spPr>
      </p:pic>
      <p:pic>
        <p:nvPicPr>
          <p:cNvPr id="6" name="Picture 5">
            <a:extLst>
              <a:ext uri="{FF2B5EF4-FFF2-40B4-BE49-F238E27FC236}">
                <a16:creationId xmlns:a16="http://schemas.microsoft.com/office/drawing/2014/main" id="{EC4A1DB7-51FC-AC1C-B070-83E710EA0F60}"/>
              </a:ext>
            </a:extLst>
          </p:cNvPr>
          <p:cNvPicPr>
            <a:picLocks noChangeAspect="1"/>
          </p:cNvPicPr>
          <p:nvPr/>
        </p:nvPicPr>
        <p:blipFill>
          <a:blip r:embed="rId5"/>
          <a:stretch>
            <a:fillRect/>
          </a:stretch>
        </p:blipFill>
        <p:spPr>
          <a:xfrm>
            <a:off x="0" y="2817266"/>
            <a:ext cx="9144000" cy="3861159"/>
          </a:xfrm>
          <a:prstGeom prst="rect">
            <a:avLst/>
          </a:prstGeom>
        </p:spPr>
      </p:pic>
    </p:spTree>
    <p:extLst>
      <p:ext uri="{BB962C8B-B14F-4D97-AF65-F5344CB8AC3E}">
        <p14:creationId xmlns:p14="http://schemas.microsoft.com/office/powerpoint/2010/main" val="488957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2050" name="Picture 2" descr="image">
            <a:extLst>
              <a:ext uri="{FF2B5EF4-FFF2-40B4-BE49-F238E27FC236}">
                <a16:creationId xmlns:a16="http://schemas.microsoft.com/office/drawing/2014/main" id="{E2C141C5-39A8-DB48-9303-90F81ACAB3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5712" y="911277"/>
            <a:ext cx="2480267" cy="6589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A4570E7-919C-81AD-5895-A029BF159A2A}"/>
              </a:ext>
            </a:extLst>
          </p:cNvPr>
          <p:cNvSpPr txBox="1"/>
          <p:nvPr/>
        </p:nvSpPr>
        <p:spPr>
          <a:xfrm>
            <a:off x="713434" y="1534087"/>
            <a:ext cx="8018584" cy="646331"/>
          </a:xfrm>
          <a:prstGeom prst="rect">
            <a:avLst/>
          </a:prstGeom>
          <a:noFill/>
        </p:spPr>
        <p:txBody>
          <a:bodyPr wrap="square" lIns="91440" tIns="45720" rIns="91440" bIns="45720" anchor="t">
            <a:spAutoFit/>
          </a:bodyPr>
          <a:lstStyle/>
          <a:p>
            <a:pPr marL="342900" indent="-190500" algn="ctr">
              <a:spcBef>
                <a:spcPts val="600"/>
              </a:spcBef>
            </a:pPr>
            <a:r>
              <a:rPr lang="en-US" sz="3600" b="1" dirty="0">
                <a:solidFill>
                  <a:schemeClr val="tx2"/>
                </a:solidFill>
                <a:latin typeface="Spectral"/>
              </a:rPr>
              <a:t>HED 102A/B: Next Steps</a:t>
            </a:r>
            <a:endParaRPr lang="en-US" b="1">
              <a:solidFill>
                <a:schemeClr val="tx2"/>
              </a:solidFill>
              <a:cs typeface="Calibri"/>
            </a:endParaRPr>
          </a:p>
        </p:txBody>
      </p:sp>
      <p:sp>
        <p:nvSpPr>
          <p:cNvPr id="3" name="TextBox 2">
            <a:extLst>
              <a:ext uri="{FF2B5EF4-FFF2-40B4-BE49-F238E27FC236}">
                <a16:creationId xmlns:a16="http://schemas.microsoft.com/office/drawing/2014/main" id="{DDA685F4-663D-D909-22BC-397019C94354}"/>
              </a:ext>
            </a:extLst>
          </p:cNvPr>
          <p:cNvSpPr txBox="1"/>
          <p:nvPr/>
        </p:nvSpPr>
        <p:spPr>
          <a:xfrm>
            <a:off x="4339737" y="2474938"/>
            <a:ext cx="4176923" cy="4247317"/>
          </a:xfrm>
          <a:prstGeom prst="rect">
            <a:avLst/>
          </a:prstGeom>
          <a:noFill/>
        </p:spPr>
        <p:txBody>
          <a:bodyPr wrap="square" lIns="91440" tIns="45720" rIns="91440" bIns="45720" rtlCol="0" anchor="t">
            <a:spAutoFit/>
          </a:bodyPr>
          <a:lstStyle/>
          <a:p>
            <a:r>
              <a:rPr lang="en-GB" b="1" u="sng" dirty="0">
                <a:solidFill>
                  <a:srgbClr val="C00000"/>
                </a:solidFill>
                <a:latin typeface="Spectral"/>
              </a:rPr>
              <a:t>Remember:</a:t>
            </a:r>
          </a:p>
          <a:p>
            <a:endParaRPr lang="en-GB" b="1" dirty="0">
              <a:latin typeface="Spectral" panose="020B0604020202020204" charset="0"/>
            </a:endParaRPr>
          </a:p>
          <a:p>
            <a:pPr marL="285750" indent="-285750">
              <a:buFont typeface="Wingdings"/>
              <a:buChar char="v"/>
            </a:pPr>
            <a:r>
              <a:rPr lang="en-GB" dirty="0">
                <a:latin typeface="Spectral"/>
              </a:rPr>
              <a:t>You will be emailed login instructions from D2L Community.</a:t>
            </a:r>
            <a:endParaRPr lang="en-GB" dirty="0">
              <a:latin typeface="Calibri"/>
              <a:cs typeface="Calibri"/>
            </a:endParaRPr>
          </a:p>
          <a:p>
            <a:endParaRPr lang="en-GB" dirty="0">
              <a:latin typeface="Spectral"/>
            </a:endParaRPr>
          </a:p>
          <a:p>
            <a:pPr marL="285750" indent="-285750">
              <a:buFont typeface="Wingdings"/>
              <a:buChar char="v"/>
            </a:pPr>
            <a:r>
              <a:rPr lang="en-GB" dirty="0">
                <a:latin typeface="Spectral"/>
              </a:rPr>
              <a:t>Class dates:</a:t>
            </a:r>
          </a:p>
          <a:p>
            <a:pPr marL="742950" lvl="1" indent="-285750">
              <a:buFont typeface="Courier New"/>
              <a:buChar char="o"/>
            </a:pPr>
            <a:r>
              <a:rPr lang="en-GB" dirty="0">
                <a:cs typeface="Calibri"/>
              </a:rPr>
              <a:t>HED 102A: March 11, 2024 – May 1, 2024</a:t>
            </a:r>
          </a:p>
          <a:p>
            <a:pPr marL="742950" lvl="1" indent="-285750">
              <a:buFont typeface="Courier New"/>
              <a:buChar char="o"/>
            </a:pPr>
            <a:r>
              <a:rPr lang="en-GB" dirty="0">
                <a:cs typeface="Calibri"/>
              </a:rPr>
              <a:t>HED 102B: May 13, 2024 – June 28, 2024</a:t>
            </a:r>
          </a:p>
          <a:p>
            <a:endParaRPr lang="en-GB" dirty="0">
              <a:cs typeface="Calibri"/>
            </a:endParaRPr>
          </a:p>
          <a:p>
            <a:pPr marL="285750" indent="-285750">
              <a:buFont typeface="Wingdings"/>
              <a:buChar char="v"/>
            </a:pPr>
            <a:r>
              <a:rPr lang="en-GB" dirty="0">
                <a:cs typeface="Calibri"/>
              </a:rPr>
              <a:t>Assignments are usually due every week on Sunday (check syllabus for schedule of assignments). </a:t>
            </a:r>
          </a:p>
          <a:p>
            <a:endParaRPr lang="en-GB" dirty="0">
              <a:cs typeface="Calibri"/>
            </a:endParaRPr>
          </a:p>
        </p:txBody>
      </p:sp>
      <p:pic>
        <p:nvPicPr>
          <p:cNvPr id="7" name="Picture 6">
            <a:extLst>
              <a:ext uri="{FF2B5EF4-FFF2-40B4-BE49-F238E27FC236}">
                <a16:creationId xmlns:a16="http://schemas.microsoft.com/office/drawing/2014/main" id="{2F36DFAE-597B-FA7B-49AB-68635CE5FD35}"/>
              </a:ext>
            </a:extLst>
          </p:cNvPr>
          <p:cNvPicPr>
            <a:picLocks noChangeAspect="1"/>
          </p:cNvPicPr>
          <p:nvPr/>
        </p:nvPicPr>
        <p:blipFill>
          <a:blip r:embed="rId4"/>
          <a:stretch>
            <a:fillRect/>
          </a:stretch>
        </p:blipFill>
        <p:spPr>
          <a:xfrm>
            <a:off x="191965" y="1017709"/>
            <a:ext cx="1225062" cy="435220"/>
          </a:xfrm>
          <a:prstGeom prst="rect">
            <a:avLst/>
          </a:prstGeom>
        </p:spPr>
      </p:pic>
      <p:pic>
        <p:nvPicPr>
          <p:cNvPr id="8" name="Picture 7">
            <a:extLst>
              <a:ext uri="{FF2B5EF4-FFF2-40B4-BE49-F238E27FC236}">
                <a16:creationId xmlns:a16="http://schemas.microsoft.com/office/drawing/2014/main" id="{3D5D21CA-19B7-5C4D-1D85-A6107837EE36}"/>
              </a:ext>
            </a:extLst>
          </p:cNvPr>
          <p:cNvPicPr>
            <a:picLocks noChangeAspect="1"/>
          </p:cNvPicPr>
          <p:nvPr/>
        </p:nvPicPr>
        <p:blipFill>
          <a:blip r:embed="rId5"/>
          <a:stretch>
            <a:fillRect/>
          </a:stretch>
        </p:blipFill>
        <p:spPr>
          <a:xfrm>
            <a:off x="554648" y="2266949"/>
            <a:ext cx="3234104" cy="4135316"/>
          </a:xfrm>
          <a:prstGeom prst="rect">
            <a:avLst/>
          </a:prstGeom>
        </p:spPr>
      </p:pic>
    </p:spTree>
    <p:extLst>
      <p:ext uri="{BB962C8B-B14F-4D97-AF65-F5344CB8AC3E}">
        <p14:creationId xmlns:p14="http://schemas.microsoft.com/office/powerpoint/2010/main" val="1609660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pic>
        <p:nvPicPr>
          <p:cNvPr id="577" name="Google Shape;577;p5"/>
          <p:cNvPicPr preferRelativeResize="0"/>
          <p:nvPr/>
        </p:nvPicPr>
        <p:blipFill rotWithShape="1">
          <a:blip r:embed="rId3">
            <a:alphaModFix/>
          </a:blip>
          <a:srcRect l="5548" r="5539"/>
          <a:stretch/>
        </p:blipFill>
        <p:spPr>
          <a:xfrm>
            <a:off x="1662953" y="1822398"/>
            <a:ext cx="5817996" cy="3750317"/>
          </a:xfrm>
          <a:prstGeom prst="rect">
            <a:avLst/>
          </a:prstGeom>
          <a:noFill/>
          <a:ln>
            <a:noFill/>
          </a:ln>
        </p:spPr>
      </p:pic>
      <p:sp>
        <p:nvSpPr>
          <p:cNvPr id="578" name="Google Shape;578;p5"/>
          <p:cNvSpPr txBox="1"/>
          <p:nvPr/>
        </p:nvSpPr>
        <p:spPr>
          <a:xfrm>
            <a:off x="846575" y="1974943"/>
            <a:ext cx="6857999" cy="969466"/>
          </a:xfrm>
          <a:prstGeom prst="rect">
            <a:avLst/>
          </a:prstGeom>
          <a:noFill/>
          <a:ln>
            <a:noFill/>
          </a:ln>
        </p:spPr>
        <p:txBody>
          <a:bodyPr spcFirstLastPara="1" wrap="square" lIns="68569" tIns="34275" rIns="68569" bIns="34275" anchor="ctr" anchorCtr="0">
            <a:spAutoFit/>
          </a:bodyPr>
          <a:lstStyle/>
          <a:p>
            <a:pPr algn="ctr">
              <a:lnSpc>
                <a:spcPct val="90000"/>
              </a:lnSpc>
            </a:pPr>
            <a:endParaRPr sz="1050" dirty="0"/>
          </a:p>
          <a:p>
            <a:pPr algn="ctr">
              <a:lnSpc>
                <a:spcPct val="80000"/>
              </a:lnSpc>
            </a:pPr>
            <a:r>
              <a:rPr lang="en-US" sz="4950" dirty="0">
                <a:solidFill>
                  <a:srgbClr val="FFFFFF"/>
                </a:solidFill>
                <a:latin typeface="Libre Franklin Black"/>
                <a:ea typeface="Libre Franklin Black"/>
                <a:cs typeface="Libre Franklin Black"/>
                <a:sym typeface="Libre Franklin Black"/>
              </a:rPr>
              <a:t>QUESTIONS?</a:t>
            </a:r>
            <a:endParaRPr sz="4950" dirty="0">
              <a:solidFill>
                <a:srgbClr val="FFFFFF"/>
              </a:solidFill>
              <a:latin typeface="Libre Franklin Black"/>
              <a:ea typeface="Libre Franklin Black"/>
              <a:cs typeface="Libre Franklin Black"/>
              <a:sym typeface="Libre Franklin Black"/>
            </a:endParaRPr>
          </a:p>
          <a:p>
            <a:pPr>
              <a:lnSpc>
                <a:spcPct val="90000"/>
              </a:lnSpc>
            </a:pPr>
            <a:endParaRPr sz="1050" dirty="0"/>
          </a:p>
        </p:txBody>
      </p:sp>
      <p:cxnSp>
        <p:nvCxnSpPr>
          <p:cNvPr id="579" name="Google Shape;579;p5"/>
          <p:cNvCxnSpPr/>
          <p:nvPr/>
        </p:nvCxnSpPr>
        <p:spPr>
          <a:xfrm>
            <a:off x="1762715" y="1822397"/>
            <a:ext cx="5618475" cy="0"/>
          </a:xfrm>
          <a:prstGeom prst="straightConnector1">
            <a:avLst/>
          </a:prstGeom>
          <a:noFill/>
          <a:ln w="12700" cap="flat" cmpd="sng">
            <a:solidFill>
              <a:srgbClr val="FFFFFF"/>
            </a:solidFill>
            <a:prstDash val="solid"/>
            <a:miter lim="800000"/>
            <a:headEnd type="none" w="sm" len="sm"/>
            <a:tailEnd type="none" w="sm" len="sm"/>
          </a:ln>
        </p:spPr>
      </p:cxnSp>
      <p:cxnSp>
        <p:nvCxnSpPr>
          <p:cNvPr id="580" name="Google Shape;580;p5"/>
          <p:cNvCxnSpPr/>
          <p:nvPr/>
        </p:nvCxnSpPr>
        <p:spPr>
          <a:xfrm>
            <a:off x="1762715" y="3913591"/>
            <a:ext cx="5618573" cy="0"/>
          </a:xfrm>
          <a:prstGeom prst="straightConnector1">
            <a:avLst/>
          </a:prstGeom>
          <a:noFill/>
          <a:ln w="12700" cap="flat" cmpd="sng">
            <a:solidFill>
              <a:srgbClr val="FFFFFF"/>
            </a:solidFill>
            <a:prstDash val="solid"/>
            <a:miter lim="800000"/>
            <a:headEnd type="none" w="sm" len="sm"/>
            <a:tailEnd type="none" w="sm" len="sm"/>
          </a:ln>
        </p:spPr>
      </p:cxnSp>
    </p:spTree>
    <p:extLst>
      <p:ext uri="{BB962C8B-B14F-4D97-AF65-F5344CB8AC3E}">
        <p14:creationId xmlns:p14="http://schemas.microsoft.com/office/powerpoint/2010/main" val="221195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5"/>
          <p:cNvSpPr txBox="1"/>
          <p:nvPr/>
        </p:nvSpPr>
        <p:spPr>
          <a:xfrm>
            <a:off x="844690" y="1447591"/>
            <a:ext cx="6139500" cy="589500"/>
          </a:xfrm>
          <a:prstGeom prst="rect">
            <a:avLst/>
          </a:prstGeom>
          <a:noFill/>
          <a:ln>
            <a:noFill/>
          </a:ln>
        </p:spPr>
        <p:txBody>
          <a:bodyPr spcFirstLastPara="1" wrap="square" lIns="68575" tIns="34275" rIns="68575" bIns="34275" anchor="b" anchorCtr="0">
            <a:noAutofit/>
          </a:bodyPr>
          <a:lstStyle/>
          <a:p>
            <a:pPr algn="ctr">
              <a:lnSpc>
                <a:spcPct val="70000"/>
              </a:lnSpc>
              <a:buClr>
                <a:srgbClr val="002060"/>
              </a:buClr>
              <a:buSzPts val="3700"/>
            </a:pPr>
            <a:r>
              <a:rPr lang="en" sz="3600" b="1" dirty="0">
                <a:solidFill>
                  <a:schemeClr val="tx2"/>
                </a:solidFill>
                <a:latin typeface="Spectral"/>
                <a:ea typeface="Calibri"/>
                <a:cs typeface="Calibri"/>
                <a:sym typeface="Calibri"/>
              </a:rPr>
              <a:t>Arizona International </a:t>
            </a:r>
            <a:endParaRPr lang="en-US" sz="3600" b="1">
              <a:solidFill>
                <a:schemeClr val="tx2"/>
              </a:solidFill>
              <a:latin typeface="Spectral" panose="020B0604020202020204" charset="0"/>
            </a:endParaRPr>
          </a:p>
          <a:p>
            <a:pPr algn="ctr">
              <a:lnSpc>
                <a:spcPct val="70000"/>
              </a:lnSpc>
              <a:buClr>
                <a:srgbClr val="002060"/>
              </a:buClr>
              <a:buSzPts val="3700"/>
            </a:pPr>
            <a:endParaRPr sz="1900" b="1" dirty="0">
              <a:latin typeface="Calibri"/>
              <a:ea typeface="Calibri"/>
              <a:cs typeface="Calibri"/>
              <a:sym typeface="Calibri"/>
            </a:endParaRPr>
          </a:p>
        </p:txBody>
      </p:sp>
      <p:sp>
        <p:nvSpPr>
          <p:cNvPr id="77" name="Google Shape;77;p5"/>
          <p:cNvSpPr/>
          <p:nvPr/>
        </p:nvSpPr>
        <p:spPr>
          <a:xfrm>
            <a:off x="0" y="4344300"/>
            <a:ext cx="1969500" cy="749400"/>
          </a:xfrm>
          <a:prstGeom prst="rect">
            <a:avLst/>
          </a:prstGeom>
          <a:noFill/>
          <a:ln>
            <a:noFill/>
          </a:ln>
        </p:spPr>
        <p:txBody>
          <a:bodyPr spcFirstLastPara="1" wrap="square" lIns="68575" tIns="34275" rIns="68575" bIns="34275" anchor="t" anchorCtr="0">
            <a:noAutofit/>
          </a:bodyPr>
          <a:lstStyle/>
          <a:p>
            <a:pPr>
              <a:lnSpc>
                <a:spcPct val="115000"/>
              </a:lnSpc>
              <a:buClr>
                <a:schemeClr val="dk1"/>
              </a:buClr>
              <a:buSzPts val="800"/>
            </a:pPr>
            <a:endParaRPr sz="1100">
              <a:latin typeface="Calibri"/>
              <a:ea typeface="Calibri"/>
              <a:cs typeface="Calibri"/>
              <a:sym typeface="Calibri"/>
            </a:endParaRPr>
          </a:p>
        </p:txBody>
      </p:sp>
      <p:sp>
        <p:nvSpPr>
          <p:cNvPr id="83" name="Google Shape;83;p5"/>
          <p:cNvSpPr/>
          <p:nvPr/>
        </p:nvSpPr>
        <p:spPr>
          <a:xfrm>
            <a:off x="622591" y="5495334"/>
            <a:ext cx="2192771" cy="727980"/>
          </a:xfrm>
          <a:prstGeom prst="rect">
            <a:avLst/>
          </a:prstGeom>
          <a:noFill/>
          <a:ln>
            <a:noFill/>
          </a:ln>
        </p:spPr>
        <p:txBody>
          <a:bodyPr spcFirstLastPara="1" wrap="square" lIns="68575" tIns="34275" rIns="68575" bIns="34275" anchor="t" anchorCtr="0">
            <a:noAutofit/>
          </a:bodyPr>
          <a:lstStyle/>
          <a:p>
            <a:pPr marL="177800">
              <a:lnSpc>
                <a:spcPct val="115000"/>
              </a:lnSpc>
              <a:buClr>
                <a:schemeClr val="dk1"/>
              </a:buClr>
              <a:buSzPts val="800"/>
            </a:pPr>
            <a:endParaRPr sz="800">
              <a:solidFill>
                <a:schemeClr val="dk1"/>
              </a:solidFill>
              <a:latin typeface="Calibri"/>
              <a:ea typeface="Calibri"/>
              <a:cs typeface="Calibri"/>
              <a:sym typeface="Calibri"/>
            </a:endParaRPr>
          </a:p>
          <a:p>
            <a:pPr>
              <a:buSzPts val="1100"/>
            </a:pPr>
            <a:endParaRPr sz="800" b="1"/>
          </a:p>
          <a:p>
            <a:pPr>
              <a:buClr>
                <a:schemeClr val="dk1"/>
              </a:buClr>
              <a:buSzPts val="1100"/>
            </a:pPr>
            <a:endParaRPr sz="800"/>
          </a:p>
        </p:txBody>
      </p:sp>
      <p:sp>
        <p:nvSpPr>
          <p:cNvPr id="84" name="Google Shape;84;p5"/>
          <p:cNvSpPr/>
          <p:nvPr/>
        </p:nvSpPr>
        <p:spPr>
          <a:xfrm>
            <a:off x="3463722" y="5495334"/>
            <a:ext cx="2192771" cy="727980"/>
          </a:xfrm>
          <a:prstGeom prst="rect">
            <a:avLst/>
          </a:prstGeom>
          <a:noFill/>
          <a:ln>
            <a:noFill/>
          </a:ln>
        </p:spPr>
        <p:txBody>
          <a:bodyPr spcFirstLastPara="1" wrap="square" lIns="68575" tIns="34275" rIns="68575" bIns="34275" anchor="t" anchorCtr="0">
            <a:noAutofit/>
          </a:bodyPr>
          <a:lstStyle/>
          <a:p>
            <a:pPr>
              <a:lnSpc>
                <a:spcPct val="115000"/>
              </a:lnSpc>
              <a:buClr>
                <a:schemeClr val="dk1"/>
              </a:buClr>
              <a:buSzPts val="800"/>
            </a:pPr>
            <a:endParaRPr sz="800" b="1">
              <a:solidFill>
                <a:srgbClr val="333333"/>
              </a:solidFill>
              <a:latin typeface="Calibri"/>
              <a:ea typeface="Calibri"/>
              <a:cs typeface="Calibri"/>
              <a:sym typeface="Calibri"/>
            </a:endParaRPr>
          </a:p>
          <a:p>
            <a:pPr marL="177800">
              <a:lnSpc>
                <a:spcPct val="115000"/>
              </a:lnSpc>
              <a:buClr>
                <a:schemeClr val="dk1"/>
              </a:buClr>
              <a:buSzPts val="800"/>
            </a:pPr>
            <a:endParaRPr sz="800">
              <a:solidFill>
                <a:schemeClr val="dk1"/>
              </a:solidFill>
              <a:latin typeface="Calibri"/>
              <a:ea typeface="Calibri"/>
              <a:cs typeface="Calibri"/>
              <a:sym typeface="Calibri"/>
            </a:endParaRPr>
          </a:p>
          <a:p>
            <a:pPr>
              <a:buSzPts val="1100"/>
            </a:pPr>
            <a:endParaRPr sz="800" b="1"/>
          </a:p>
          <a:p>
            <a:pPr>
              <a:buClr>
                <a:schemeClr val="dk1"/>
              </a:buClr>
              <a:buSzPts val="1100"/>
            </a:pPr>
            <a:endParaRPr sz="800"/>
          </a:p>
        </p:txBody>
      </p:sp>
      <p:sp>
        <p:nvSpPr>
          <p:cNvPr id="85" name="Google Shape;85;p5"/>
          <p:cNvSpPr/>
          <p:nvPr/>
        </p:nvSpPr>
        <p:spPr>
          <a:xfrm>
            <a:off x="6589195" y="5433558"/>
            <a:ext cx="2192771" cy="727980"/>
          </a:xfrm>
          <a:prstGeom prst="rect">
            <a:avLst/>
          </a:prstGeom>
          <a:noFill/>
          <a:ln>
            <a:noFill/>
          </a:ln>
        </p:spPr>
        <p:txBody>
          <a:bodyPr spcFirstLastPara="1" wrap="square" lIns="68575" tIns="34275" rIns="68575" bIns="34275" anchor="t" anchorCtr="0">
            <a:noAutofit/>
          </a:bodyPr>
          <a:lstStyle/>
          <a:p>
            <a:pPr marL="177800">
              <a:lnSpc>
                <a:spcPct val="115000"/>
              </a:lnSpc>
              <a:buClr>
                <a:schemeClr val="dk1"/>
              </a:buClr>
              <a:buSzPts val="800"/>
            </a:pPr>
            <a:endParaRPr sz="800">
              <a:solidFill>
                <a:schemeClr val="dk1"/>
              </a:solidFill>
              <a:latin typeface="Calibri"/>
              <a:ea typeface="Calibri"/>
              <a:cs typeface="Calibri"/>
              <a:sym typeface="Calibri"/>
            </a:endParaRPr>
          </a:p>
          <a:p>
            <a:pPr>
              <a:buSzPts val="1100"/>
            </a:pPr>
            <a:endParaRPr sz="800" b="1"/>
          </a:p>
          <a:p>
            <a:pPr>
              <a:buClr>
                <a:schemeClr val="dk1"/>
              </a:buClr>
              <a:buSzPts val="1100"/>
            </a:pPr>
            <a:endParaRPr sz="800"/>
          </a:p>
        </p:txBody>
      </p:sp>
      <p:pic>
        <p:nvPicPr>
          <p:cNvPr id="1026" name="Picture 2">
            <a:extLst>
              <a:ext uri="{FF2B5EF4-FFF2-40B4-BE49-F238E27FC236}">
                <a16:creationId xmlns:a16="http://schemas.microsoft.com/office/drawing/2014/main" id="{FC692D10-AA99-24DC-881E-75C80167DF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2060" y="978224"/>
            <a:ext cx="2514042" cy="5894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3E10F07-8306-8E9A-76CA-962E01D7F898}"/>
              </a:ext>
            </a:extLst>
          </p:cNvPr>
          <p:cNvSpPr txBox="1"/>
          <p:nvPr/>
        </p:nvSpPr>
        <p:spPr>
          <a:xfrm>
            <a:off x="996622" y="2291535"/>
            <a:ext cx="5592573" cy="2585323"/>
          </a:xfrm>
          <a:prstGeom prst="rect">
            <a:avLst/>
          </a:prstGeom>
          <a:noFill/>
        </p:spPr>
        <p:txBody>
          <a:bodyPr wrap="square" lIns="91440" tIns="45720" rIns="91440" bIns="45720" rtlCol="0" anchor="t">
            <a:spAutoFit/>
          </a:bodyPr>
          <a:lstStyle/>
          <a:p>
            <a:r>
              <a:rPr lang="en-GB" sz="1800" b="1" dirty="0">
                <a:solidFill>
                  <a:srgbClr val="C00000"/>
                </a:solidFill>
                <a:latin typeface="Spectral"/>
                <a:sym typeface="Spectral"/>
              </a:rPr>
              <a:t>Agenda:</a:t>
            </a:r>
            <a:r>
              <a:rPr lang="en-GB" b="1" dirty="0">
                <a:solidFill>
                  <a:srgbClr val="C00000"/>
                </a:solidFill>
                <a:latin typeface="Spectral"/>
                <a:sym typeface="Spectral"/>
              </a:rPr>
              <a:t> </a:t>
            </a:r>
            <a:endParaRPr lang="en-GB" sz="1800" b="1" dirty="0">
              <a:solidFill>
                <a:srgbClr val="C00000"/>
              </a:solidFill>
              <a:latin typeface="Spectral"/>
            </a:endParaRPr>
          </a:p>
          <a:p>
            <a:endParaRPr lang="en-GB" sz="1800" dirty="0">
              <a:solidFill>
                <a:srgbClr val="0C234B"/>
              </a:solidFill>
              <a:latin typeface="Spectral"/>
              <a:sym typeface="Spectral"/>
            </a:endParaRPr>
          </a:p>
          <a:p>
            <a:pPr marL="285750" indent="-285750">
              <a:buFont typeface="Arial" panose="05000000000000000000" pitchFamily="2" charset="2"/>
              <a:buChar char="•"/>
            </a:pPr>
            <a:r>
              <a:rPr lang="en" sz="1800" dirty="0">
                <a:solidFill>
                  <a:srgbClr val="0C234B"/>
                </a:solidFill>
                <a:latin typeface="Spectral"/>
                <a:sym typeface="Spectral"/>
              </a:rPr>
              <a:t>Introductions</a:t>
            </a:r>
            <a:endParaRPr lang="en" sz="1800" dirty="0">
              <a:solidFill>
                <a:srgbClr val="0C234B"/>
              </a:solidFill>
              <a:latin typeface="Spectral"/>
            </a:endParaRPr>
          </a:p>
          <a:p>
            <a:pPr marL="285750" indent="-285750">
              <a:buFont typeface="Arial" panose="05000000000000000000" pitchFamily="2" charset="2"/>
              <a:buChar char="•"/>
            </a:pPr>
            <a:r>
              <a:rPr lang="en" dirty="0">
                <a:solidFill>
                  <a:srgbClr val="0C234B"/>
                </a:solidFill>
                <a:latin typeface="Spectral"/>
                <a:sym typeface="Spectral"/>
              </a:rPr>
              <a:t>Mel and Enid Zuckerman College of Public Health</a:t>
            </a:r>
          </a:p>
          <a:p>
            <a:pPr marL="285750" indent="-285750">
              <a:buFont typeface="Arial,Sans-Serif" panose="05000000000000000000" pitchFamily="2" charset="2"/>
              <a:buChar char="•"/>
            </a:pPr>
            <a:r>
              <a:rPr lang="en" dirty="0">
                <a:solidFill>
                  <a:srgbClr val="0C234B"/>
                </a:solidFill>
                <a:latin typeface="Spectral"/>
                <a:sym typeface="Spectral"/>
              </a:rPr>
              <a:t>University of Arizona: Overview and Resources</a:t>
            </a:r>
            <a:endParaRPr lang="en" sz="1800" dirty="0">
              <a:solidFill>
                <a:srgbClr val="0C234B"/>
              </a:solidFill>
              <a:latin typeface="Spectral"/>
            </a:endParaRPr>
          </a:p>
          <a:p>
            <a:pPr marL="285750" indent="-285750">
              <a:buFont typeface="Arial" panose="05000000000000000000" pitchFamily="2" charset="2"/>
              <a:buChar char="•"/>
            </a:pPr>
            <a:r>
              <a:rPr lang="en" dirty="0">
                <a:solidFill>
                  <a:srgbClr val="0C234B"/>
                </a:solidFill>
                <a:latin typeface="Spectral"/>
                <a:sym typeface="Spectral"/>
              </a:rPr>
              <a:t>HED 102: Succeeding as a Global Wildcat</a:t>
            </a:r>
          </a:p>
          <a:p>
            <a:pPr marL="285750" indent="-285750">
              <a:buFont typeface="Arial" panose="05000000000000000000" pitchFamily="2" charset="2"/>
              <a:buChar char="•"/>
            </a:pPr>
            <a:r>
              <a:rPr lang="en" dirty="0">
                <a:solidFill>
                  <a:srgbClr val="0C234B"/>
                </a:solidFill>
                <a:latin typeface="Spectral"/>
              </a:rPr>
              <a:t>D2L Community </a:t>
            </a:r>
            <a:endParaRPr lang="en" sz="1800" dirty="0">
              <a:solidFill>
                <a:srgbClr val="0C234B"/>
              </a:solidFill>
              <a:latin typeface="Spectral"/>
            </a:endParaRPr>
          </a:p>
          <a:p>
            <a:pPr marL="285750" indent="-285750">
              <a:buFont typeface="Arial" panose="05000000000000000000" pitchFamily="2" charset="2"/>
              <a:buChar char="•"/>
            </a:pPr>
            <a:r>
              <a:rPr lang="en" sz="1800" dirty="0">
                <a:solidFill>
                  <a:srgbClr val="0C234B"/>
                </a:solidFill>
                <a:latin typeface="Spectral"/>
                <a:sym typeface="Spectral"/>
              </a:rPr>
              <a:t>Questions</a:t>
            </a:r>
            <a:endParaRPr lang="en" dirty="0"/>
          </a:p>
          <a:p>
            <a:endParaRPr lang="en-GB" dirty="0"/>
          </a:p>
        </p:txBody>
      </p:sp>
      <p:pic>
        <p:nvPicPr>
          <p:cNvPr id="2" name="Picture 1">
            <a:extLst>
              <a:ext uri="{FF2B5EF4-FFF2-40B4-BE49-F238E27FC236}">
                <a16:creationId xmlns:a16="http://schemas.microsoft.com/office/drawing/2014/main" id="{6B35175D-8A37-DD15-D2CD-99835C035C34}"/>
              </a:ext>
            </a:extLst>
          </p:cNvPr>
          <p:cNvPicPr>
            <a:picLocks noChangeAspect="1"/>
          </p:cNvPicPr>
          <p:nvPr/>
        </p:nvPicPr>
        <p:blipFill>
          <a:blip r:embed="rId4"/>
          <a:stretch>
            <a:fillRect/>
          </a:stretch>
        </p:blipFill>
        <p:spPr>
          <a:xfrm>
            <a:off x="156796" y="1017709"/>
            <a:ext cx="1225062" cy="435220"/>
          </a:xfrm>
          <a:prstGeom prst="rect">
            <a:avLst/>
          </a:prstGeom>
        </p:spPr>
      </p:pic>
    </p:spTree>
    <p:extLst>
      <p:ext uri="{BB962C8B-B14F-4D97-AF65-F5344CB8AC3E}">
        <p14:creationId xmlns:p14="http://schemas.microsoft.com/office/powerpoint/2010/main" val="1369963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5"/>
          <p:cNvSpPr txBox="1"/>
          <p:nvPr/>
        </p:nvSpPr>
        <p:spPr>
          <a:xfrm>
            <a:off x="985367" y="1684983"/>
            <a:ext cx="6139500" cy="589500"/>
          </a:xfrm>
          <a:prstGeom prst="rect">
            <a:avLst/>
          </a:prstGeom>
          <a:noFill/>
          <a:ln>
            <a:noFill/>
          </a:ln>
        </p:spPr>
        <p:txBody>
          <a:bodyPr spcFirstLastPara="1" wrap="square" lIns="68575" tIns="34275" rIns="68575" bIns="34275" anchor="b" anchorCtr="0">
            <a:noAutofit/>
          </a:bodyPr>
          <a:lstStyle/>
          <a:p>
            <a:pPr algn="ctr">
              <a:lnSpc>
                <a:spcPct val="70000"/>
              </a:lnSpc>
              <a:buClr>
                <a:srgbClr val="002060"/>
              </a:buClr>
              <a:buSzPts val="3700"/>
            </a:pPr>
            <a:r>
              <a:rPr lang="en" sz="3600" b="1" dirty="0">
                <a:solidFill>
                  <a:schemeClr val="tx2"/>
                </a:solidFill>
                <a:latin typeface="Spectral"/>
                <a:cs typeface="Calibri"/>
                <a:sym typeface="Calibri"/>
              </a:rPr>
              <a:t>University of Arizona</a:t>
            </a:r>
            <a:endParaRPr lang="en-US" sz="3600" b="1">
              <a:solidFill>
                <a:schemeClr val="tx2"/>
              </a:solidFill>
              <a:latin typeface="Spectral" panose="020B0604020202020204" charset="0"/>
              <a:cs typeface="Calibri"/>
            </a:endParaRPr>
          </a:p>
          <a:p>
            <a:pPr algn="ctr">
              <a:lnSpc>
                <a:spcPct val="70000"/>
              </a:lnSpc>
              <a:buSzPts val="3700"/>
            </a:pPr>
            <a:r>
              <a:rPr lang="en" sz="3600" b="1" dirty="0">
                <a:solidFill>
                  <a:schemeClr val="accent2"/>
                </a:solidFill>
                <a:latin typeface="Spectral"/>
                <a:cs typeface="Calibri"/>
              </a:rPr>
              <a:t>Arizona International Team</a:t>
            </a:r>
          </a:p>
          <a:p>
            <a:pPr algn="ctr">
              <a:lnSpc>
                <a:spcPct val="70000"/>
              </a:lnSpc>
              <a:buClr>
                <a:srgbClr val="002060"/>
              </a:buClr>
              <a:buSzPts val="3700"/>
            </a:pPr>
            <a:endParaRPr sz="1900" b="1" dirty="0">
              <a:latin typeface="Calibri"/>
              <a:ea typeface="Calibri"/>
              <a:cs typeface="Calibri"/>
              <a:sym typeface="Calibri"/>
            </a:endParaRPr>
          </a:p>
        </p:txBody>
      </p:sp>
      <p:sp>
        <p:nvSpPr>
          <p:cNvPr id="77" name="Google Shape;77;p5"/>
          <p:cNvSpPr/>
          <p:nvPr/>
        </p:nvSpPr>
        <p:spPr>
          <a:xfrm>
            <a:off x="0" y="4344300"/>
            <a:ext cx="1969500" cy="749400"/>
          </a:xfrm>
          <a:prstGeom prst="rect">
            <a:avLst/>
          </a:prstGeom>
          <a:noFill/>
          <a:ln>
            <a:noFill/>
          </a:ln>
        </p:spPr>
        <p:txBody>
          <a:bodyPr spcFirstLastPara="1" wrap="square" lIns="68575" tIns="34275" rIns="68575" bIns="34275" anchor="t" anchorCtr="0">
            <a:noAutofit/>
          </a:bodyPr>
          <a:lstStyle/>
          <a:p>
            <a:pPr>
              <a:lnSpc>
                <a:spcPct val="115000"/>
              </a:lnSpc>
              <a:buClr>
                <a:schemeClr val="dk1"/>
              </a:buClr>
              <a:buSzPts val="800"/>
            </a:pPr>
            <a:endParaRPr sz="1100">
              <a:latin typeface="Calibri"/>
              <a:ea typeface="Calibri"/>
              <a:cs typeface="Calibri"/>
              <a:sym typeface="Calibri"/>
            </a:endParaRPr>
          </a:p>
        </p:txBody>
      </p:sp>
      <p:sp>
        <p:nvSpPr>
          <p:cNvPr id="83" name="Google Shape;83;p5"/>
          <p:cNvSpPr/>
          <p:nvPr/>
        </p:nvSpPr>
        <p:spPr>
          <a:xfrm>
            <a:off x="622591" y="5495334"/>
            <a:ext cx="2192771" cy="727980"/>
          </a:xfrm>
          <a:prstGeom prst="rect">
            <a:avLst/>
          </a:prstGeom>
          <a:noFill/>
          <a:ln>
            <a:noFill/>
          </a:ln>
        </p:spPr>
        <p:txBody>
          <a:bodyPr spcFirstLastPara="1" wrap="square" lIns="68575" tIns="34275" rIns="68575" bIns="34275" anchor="t" anchorCtr="0">
            <a:noAutofit/>
          </a:bodyPr>
          <a:lstStyle/>
          <a:p>
            <a:pPr marL="177800">
              <a:lnSpc>
                <a:spcPct val="115000"/>
              </a:lnSpc>
              <a:buClr>
                <a:schemeClr val="dk1"/>
              </a:buClr>
              <a:buSzPts val="800"/>
            </a:pPr>
            <a:endParaRPr sz="800">
              <a:solidFill>
                <a:schemeClr val="dk1"/>
              </a:solidFill>
              <a:latin typeface="Calibri"/>
              <a:ea typeface="Calibri"/>
              <a:cs typeface="Calibri"/>
              <a:sym typeface="Calibri"/>
            </a:endParaRPr>
          </a:p>
          <a:p>
            <a:pPr>
              <a:buSzPts val="1100"/>
            </a:pPr>
            <a:endParaRPr sz="800" b="1"/>
          </a:p>
          <a:p>
            <a:pPr>
              <a:buClr>
                <a:schemeClr val="dk1"/>
              </a:buClr>
              <a:buSzPts val="1100"/>
            </a:pPr>
            <a:endParaRPr sz="800"/>
          </a:p>
        </p:txBody>
      </p:sp>
      <p:sp>
        <p:nvSpPr>
          <p:cNvPr id="84" name="Google Shape;84;p5"/>
          <p:cNvSpPr/>
          <p:nvPr/>
        </p:nvSpPr>
        <p:spPr>
          <a:xfrm>
            <a:off x="3463722" y="5495334"/>
            <a:ext cx="2192771" cy="727980"/>
          </a:xfrm>
          <a:prstGeom prst="rect">
            <a:avLst/>
          </a:prstGeom>
          <a:noFill/>
          <a:ln>
            <a:noFill/>
          </a:ln>
        </p:spPr>
        <p:txBody>
          <a:bodyPr spcFirstLastPara="1" wrap="square" lIns="68575" tIns="34275" rIns="68575" bIns="34275" anchor="t" anchorCtr="0">
            <a:noAutofit/>
          </a:bodyPr>
          <a:lstStyle/>
          <a:p>
            <a:pPr>
              <a:lnSpc>
                <a:spcPct val="115000"/>
              </a:lnSpc>
              <a:buClr>
                <a:schemeClr val="dk1"/>
              </a:buClr>
              <a:buSzPts val="800"/>
            </a:pPr>
            <a:endParaRPr sz="800" b="1">
              <a:solidFill>
                <a:srgbClr val="333333"/>
              </a:solidFill>
              <a:latin typeface="Calibri"/>
              <a:ea typeface="Calibri"/>
              <a:cs typeface="Calibri"/>
              <a:sym typeface="Calibri"/>
            </a:endParaRPr>
          </a:p>
          <a:p>
            <a:pPr marL="177800">
              <a:lnSpc>
                <a:spcPct val="115000"/>
              </a:lnSpc>
              <a:buClr>
                <a:schemeClr val="dk1"/>
              </a:buClr>
              <a:buSzPts val="800"/>
            </a:pPr>
            <a:endParaRPr sz="800">
              <a:solidFill>
                <a:schemeClr val="dk1"/>
              </a:solidFill>
              <a:latin typeface="Calibri"/>
              <a:ea typeface="Calibri"/>
              <a:cs typeface="Calibri"/>
              <a:sym typeface="Calibri"/>
            </a:endParaRPr>
          </a:p>
          <a:p>
            <a:pPr>
              <a:buSzPts val="1100"/>
            </a:pPr>
            <a:endParaRPr sz="800" b="1"/>
          </a:p>
          <a:p>
            <a:pPr>
              <a:buClr>
                <a:schemeClr val="dk1"/>
              </a:buClr>
              <a:buSzPts val="1100"/>
            </a:pPr>
            <a:endParaRPr sz="800"/>
          </a:p>
        </p:txBody>
      </p:sp>
      <p:sp>
        <p:nvSpPr>
          <p:cNvPr id="85" name="Google Shape;85;p5"/>
          <p:cNvSpPr/>
          <p:nvPr/>
        </p:nvSpPr>
        <p:spPr>
          <a:xfrm>
            <a:off x="6589195" y="5433558"/>
            <a:ext cx="2192771" cy="727980"/>
          </a:xfrm>
          <a:prstGeom prst="rect">
            <a:avLst/>
          </a:prstGeom>
          <a:noFill/>
          <a:ln>
            <a:noFill/>
          </a:ln>
        </p:spPr>
        <p:txBody>
          <a:bodyPr spcFirstLastPara="1" wrap="square" lIns="68575" tIns="34275" rIns="68575" bIns="34275" anchor="t" anchorCtr="0">
            <a:noAutofit/>
          </a:bodyPr>
          <a:lstStyle/>
          <a:p>
            <a:pPr marL="177800">
              <a:lnSpc>
                <a:spcPct val="115000"/>
              </a:lnSpc>
              <a:buClr>
                <a:schemeClr val="dk1"/>
              </a:buClr>
              <a:buSzPts val="800"/>
            </a:pPr>
            <a:endParaRPr sz="800">
              <a:solidFill>
                <a:schemeClr val="dk1"/>
              </a:solidFill>
              <a:latin typeface="Calibri"/>
              <a:ea typeface="Calibri"/>
              <a:cs typeface="Calibri"/>
              <a:sym typeface="Calibri"/>
            </a:endParaRPr>
          </a:p>
          <a:p>
            <a:pPr>
              <a:buSzPts val="1100"/>
            </a:pPr>
            <a:endParaRPr sz="800" b="1"/>
          </a:p>
          <a:p>
            <a:pPr>
              <a:buClr>
                <a:schemeClr val="dk1"/>
              </a:buClr>
              <a:buSzPts val="1100"/>
            </a:pPr>
            <a:endParaRPr sz="800"/>
          </a:p>
        </p:txBody>
      </p:sp>
      <p:pic>
        <p:nvPicPr>
          <p:cNvPr id="1026" name="Picture 2">
            <a:extLst>
              <a:ext uri="{FF2B5EF4-FFF2-40B4-BE49-F238E27FC236}">
                <a16:creationId xmlns:a16="http://schemas.microsoft.com/office/drawing/2014/main" id="{FC692D10-AA99-24DC-881E-75C80167DF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2060" y="978224"/>
            <a:ext cx="2514042" cy="589499"/>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82;p5">
            <a:extLst>
              <a:ext uri="{FF2B5EF4-FFF2-40B4-BE49-F238E27FC236}">
                <a16:creationId xmlns:a16="http://schemas.microsoft.com/office/drawing/2014/main" id="{9A473228-D6CF-DDC6-236A-BF9D0437471A}"/>
              </a:ext>
            </a:extLst>
          </p:cNvPr>
          <p:cNvSpPr/>
          <p:nvPr/>
        </p:nvSpPr>
        <p:spPr>
          <a:xfrm>
            <a:off x="1192469" y="3938534"/>
            <a:ext cx="1720800" cy="539676"/>
          </a:xfrm>
          <a:prstGeom prst="rect">
            <a:avLst/>
          </a:prstGeom>
          <a:noFill/>
          <a:ln>
            <a:noFill/>
          </a:ln>
        </p:spPr>
        <p:txBody>
          <a:bodyPr spcFirstLastPara="1" wrap="square" lIns="68575" tIns="34275" rIns="68575" bIns="34275" anchor="t" anchorCtr="0">
            <a:noAutofit/>
          </a:bodyPr>
          <a:lstStyle/>
          <a:p>
            <a:pPr algn="ctr"/>
            <a:r>
              <a:rPr lang="en" sz="1000" b="1" dirty="0">
                <a:latin typeface="Spectral"/>
                <a:sym typeface="Calibri"/>
              </a:rPr>
              <a:t>Jennifer Koehmstedt</a:t>
            </a:r>
            <a:endParaRPr lang="en-US" dirty="0"/>
          </a:p>
          <a:p>
            <a:pPr algn="ctr"/>
            <a:r>
              <a:rPr lang="en" sz="1000" i="1" dirty="0">
                <a:solidFill>
                  <a:schemeClr val="dk1"/>
                </a:solidFill>
                <a:latin typeface="Calibri"/>
                <a:cs typeface="Calibri"/>
                <a:sym typeface="Calibri"/>
              </a:rPr>
              <a:t>HED 102 Instructor</a:t>
            </a:r>
            <a:endParaRPr sz="1000">
              <a:solidFill>
                <a:schemeClr val="dk1"/>
              </a:solidFill>
              <a:latin typeface="Calibri"/>
              <a:cs typeface="Calibri"/>
            </a:endParaRPr>
          </a:p>
          <a:p>
            <a:pPr algn="ctr"/>
            <a:r>
              <a:rPr lang="en" sz="1000" b="1" dirty="0">
                <a:solidFill>
                  <a:schemeClr val="dk1"/>
                </a:solidFill>
                <a:latin typeface="Calibri"/>
                <a:ea typeface="Calibri"/>
                <a:cs typeface="Calibri"/>
                <a:sym typeface="Calibri"/>
              </a:rPr>
              <a:t>jrk1@arizona.edu</a:t>
            </a:r>
            <a:endParaRPr dirty="0">
              <a:solidFill>
                <a:schemeClr val="dk1"/>
              </a:solidFill>
              <a:latin typeface="Calibri"/>
            </a:endParaRPr>
          </a:p>
          <a:p>
            <a:pPr>
              <a:lnSpc>
                <a:spcPct val="115000"/>
              </a:lnSpc>
              <a:buClr>
                <a:schemeClr val="dk1"/>
              </a:buClr>
              <a:buSzPts val="800"/>
            </a:pPr>
            <a:endParaRPr sz="800" dirty="0">
              <a:latin typeface="Calibri"/>
              <a:ea typeface="Calibri"/>
              <a:cs typeface="Calibri"/>
              <a:sym typeface="Calibri"/>
            </a:endParaRPr>
          </a:p>
        </p:txBody>
      </p:sp>
      <p:sp>
        <p:nvSpPr>
          <p:cNvPr id="6" name="Google Shape;82;p5">
            <a:extLst>
              <a:ext uri="{FF2B5EF4-FFF2-40B4-BE49-F238E27FC236}">
                <a16:creationId xmlns:a16="http://schemas.microsoft.com/office/drawing/2014/main" id="{485A949A-DD67-7776-B2E0-57632FB8527C}"/>
              </a:ext>
            </a:extLst>
          </p:cNvPr>
          <p:cNvSpPr/>
          <p:nvPr/>
        </p:nvSpPr>
        <p:spPr>
          <a:xfrm>
            <a:off x="3590312" y="3936662"/>
            <a:ext cx="1798515" cy="446100"/>
          </a:xfrm>
          <a:prstGeom prst="rect">
            <a:avLst/>
          </a:prstGeom>
          <a:noFill/>
          <a:ln>
            <a:noFill/>
          </a:ln>
        </p:spPr>
        <p:txBody>
          <a:bodyPr spcFirstLastPara="1" wrap="square" lIns="68575" tIns="34275" rIns="68575" bIns="34275" anchor="t" anchorCtr="0">
            <a:noAutofit/>
          </a:bodyPr>
          <a:lstStyle/>
          <a:p>
            <a:pPr marL="139700" algn="ctr">
              <a:lnSpc>
                <a:spcPct val="114999"/>
              </a:lnSpc>
            </a:pPr>
            <a:r>
              <a:rPr lang="en-GB" sz="1000" b="1" dirty="0">
                <a:latin typeface="Spectral"/>
              </a:rPr>
              <a:t>Katelyn </a:t>
            </a:r>
            <a:r>
              <a:rPr lang="en-GB" sz="1000" b="1" dirty="0" err="1">
                <a:latin typeface="Spectral"/>
              </a:rPr>
              <a:t>Maragi</a:t>
            </a:r>
            <a:endParaRPr lang="en-US" dirty="0" err="1"/>
          </a:p>
          <a:p>
            <a:pPr marL="139700" algn="ctr">
              <a:lnSpc>
                <a:spcPct val="114999"/>
              </a:lnSpc>
            </a:pPr>
            <a:r>
              <a:rPr lang="en-GB" sz="1000" i="1" dirty="0">
                <a:solidFill>
                  <a:srgbClr val="333333"/>
                </a:solidFill>
                <a:latin typeface="Calibri"/>
                <a:cs typeface="Calibri"/>
              </a:rPr>
              <a:t>HED 102 Instructor</a:t>
            </a:r>
            <a:endParaRPr lang="en-GB" sz="1000">
              <a:latin typeface="Calibri"/>
              <a:cs typeface="Calibri"/>
            </a:endParaRPr>
          </a:p>
          <a:p>
            <a:pPr marL="139700" algn="ctr">
              <a:lnSpc>
                <a:spcPct val="114999"/>
              </a:lnSpc>
            </a:pPr>
            <a:r>
              <a:rPr lang="en-GB" sz="1000" b="1" dirty="0">
                <a:latin typeface="Calibri"/>
                <a:cs typeface="Calibri"/>
              </a:rPr>
              <a:t>kmaragi@arizona.edu</a:t>
            </a:r>
            <a:endParaRPr lang="en-GB" dirty="0">
              <a:latin typeface="Calibri"/>
              <a:cs typeface="Calibri"/>
            </a:endParaRPr>
          </a:p>
          <a:p>
            <a:pPr>
              <a:lnSpc>
                <a:spcPct val="115000"/>
              </a:lnSpc>
              <a:buClr>
                <a:schemeClr val="dk1"/>
              </a:buClr>
              <a:buSzPts val="800"/>
            </a:pPr>
            <a:endParaRPr sz="800" dirty="0">
              <a:latin typeface="Calibri"/>
              <a:ea typeface="Calibri"/>
              <a:cs typeface="Calibri"/>
              <a:sym typeface="Calibri"/>
            </a:endParaRPr>
          </a:p>
        </p:txBody>
      </p:sp>
      <p:sp>
        <p:nvSpPr>
          <p:cNvPr id="8" name="Google Shape;82;p5">
            <a:extLst>
              <a:ext uri="{FF2B5EF4-FFF2-40B4-BE49-F238E27FC236}">
                <a16:creationId xmlns:a16="http://schemas.microsoft.com/office/drawing/2014/main" id="{915ED8DD-027C-70AE-87E9-DD0BECEA13C3}"/>
              </a:ext>
            </a:extLst>
          </p:cNvPr>
          <p:cNvSpPr/>
          <p:nvPr/>
        </p:nvSpPr>
        <p:spPr>
          <a:xfrm>
            <a:off x="6300484" y="4097229"/>
            <a:ext cx="1720800" cy="446100"/>
          </a:xfrm>
          <a:prstGeom prst="rect">
            <a:avLst/>
          </a:prstGeom>
          <a:noFill/>
          <a:ln>
            <a:noFill/>
          </a:ln>
        </p:spPr>
        <p:txBody>
          <a:bodyPr spcFirstLastPara="1" wrap="square" lIns="68575" tIns="34275" rIns="68575" bIns="34275" anchor="t" anchorCtr="0">
            <a:noAutofit/>
          </a:bodyPr>
          <a:lstStyle/>
          <a:p>
            <a:pPr>
              <a:lnSpc>
                <a:spcPct val="115000"/>
              </a:lnSpc>
              <a:buClr>
                <a:schemeClr val="dk1"/>
              </a:buClr>
              <a:buSzPts val="800"/>
            </a:pPr>
            <a:endParaRPr sz="800" dirty="0">
              <a:latin typeface="Calibri"/>
              <a:ea typeface="Calibri"/>
              <a:cs typeface="Calibri"/>
              <a:sym typeface="Calibri"/>
            </a:endParaRPr>
          </a:p>
        </p:txBody>
      </p:sp>
      <p:sp>
        <p:nvSpPr>
          <p:cNvPr id="10" name="TextBox 9">
            <a:extLst>
              <a:ext uri="{FF2B5EF4-FFF2-40B4-BE49-F238E27FC236}">
                <a16:creationId xmlns:a16="http://schemas.microsoft.com/office/drawing/2014/main" id="{7E0D08AD-DC82-DE67-1393-51F2B782462D}"/>
              </a:ext>
            </a:extLst>
          </p:cNvPr>
          <p:cNvSpPr txBox="1"/>
          <p:nvPr/>
        </p:nvSpPr>
        <p:spPr>
          <a:xfrm>
            <a:off x="5927600" y="3941135"/>
            <a:ext cx="2083377" cy="777136"/>
          </a:xfrm>
          <a:prstGeom prst="rect">
            <a:avLst/>
          </a:prstGeom>
          <a:noFill/>
        </p:spPr>
        <p:txBody>
          <a:bodyPr wrap="square" lIns="91440" tIns="45720" rIns="91440" bIns="45720" anchor="t">
            <a:spAutoFit/>
          </a:bodyPr>
          <a:lstStyle/>
          <a:p>
            <a:pPr marL="139700" algn="ctr">
              <a:lnSpc>
                <a:spcPct val="114999"/>
              </a:lnSpc>
            </a:pPr>
            <a:r>
              <a:rPr lang="en-GB" sz="1000" b="1" dirty="0">
                <a:latin typeface="Spectral"/>
              </a:rPr>
              <a:t>Tianna Tom</a:t>
            </a:r>
            <a:endParaRPr lang="en-US" dirty="0"/>
          </a:p>
          <a:p>
            <a:pPr marL="139700" algn="ctr"/>
            <a:r>
              <a:rPr lang="en-GB" sz="1000" i="1" dirty="0">
                <a:solidFill>
                  <a:srgbClr val="333333"/>
                </a:solidFill>
                <a:latin typeface="Calibri"/>
                <a:cs typeface="Calibri"/>
              </a:rPr>
              <a:t>Student Specialist</a:t>
            </a:r>
            <a:endParaRPr lang="en-GB" sz="1000">
              <a:latin typeface="Calibri"/>
              <a:cs typeface="Calibri"/>
            </a:endParaRPr>
          </a:p>
          <a:p>
            <a:pPr marL="139700" algn="ctr">
              <a:lnSpc>
                <a:spcPct val="114999"/>
              </a:lnSpc>
            </a:pPr>
            <a:r>
              <a:rPr lang="en-GB" sz="1000" b="1" dirty="0">
                <a:latin typeface="Calibri"/>
                <a:cs typeface="Calibri"/>
              </a:rPr>
              <a:t>tiannatom@arizona.edu</a:t>
            </a:r>
            <a:endParaRPr lang="en-GB" dirty="0">
              <a:latin typeface="Calibri"/>
              <a:cs typeface="Calibri"/>
            </a:endParaRPr>
          </a:p>
          <a:p>
            <a:pPr marL="139700" algn="ctr">
              <a:lnSpc>
                <a:spcPct val="115000"/>
              </a:lnSpc>
              <a:buSzPts val="1400"/>
            </a:pPr>
            <a:endParaRPr lang="en-GB" sz="1000" i="1" dirty="0">
              <a:solidFill>
                <a:srgbClr val="333333"/>
              </a:solidFill>
              <a:latin typeface="Spectral" panose="020B0604020202020204" charset="0"/>
              <a:cs typeface="Calibri"/>
            </a:endParaRPr>
          </a:p>
        </p:txBody>
      </p:sp>
      <p:pic>
        <p:nvPicPr>
          <p:cNvPr id="11" name="Picture 10">
            <a:extLst>
              <a:ext uri="{FF2B5EF4-FFF2-40B4-BE49-F238E27FC236}">
                <a16:creationId xmlns:a16="http://schemas.microsoft.com/office/drawing/2014/main" id="{50926F00-D7CA-E626-2DFC-2AD17C0B935A}"/>
              </a:ext>
            </a:extLst>
          </p:cNvPr>
          <p:cNvPicPr>
            <a:picLocks noChangeAspect="1"/>
          </p:cNvPicPr>
          <p:nvPr/>
        </p:nvPicPr>
        <p:blipFill>
          <a:blip r:embed="rId4"/>
          <a:stretch>
            <a:fillRect/>
          </a:stretch>
        </p:blipFill>
        <p:spPr>
          <a:xfrm>
            <a:off x="191965" y="1017709"/>
            <a:ext cx="1225062" cy="435220"/>
          </a:xfrm>
          <a:prstGeom prst="rect">
            <a:avLst/>
          </a:prstGeom>
        </p:spPr>
      </p:pic>
      <p:pic>
        <p:nvPicPr>
          <p:cNvPr id="12" name="Picture 11">
            <a:extLst>
              <a:ext uri="{FF2B5EF4-FFF2-40B4-BE49-F238E27FC236}">
                <a16:creationId xmlns:a16="http://schemas.microsoft.com/office/drawing/2014/main" id="{43111B6C-CD2E-4584-9F19-BAE62B756D09}"/>
              </a:ext>
            </a:extLst>
          </p:cNvPr>
          <p:cNvPicPr>
            <a:picLocks noChangeAspect="1"/>
          </p:cNvPicPr>
          <p:nvPr/>
        </p:nvPicPr>
        <p:blipFill>
          <a:blip r:embed="rId5"/>
          <a:stretch>
            <a:fillRect/>
          </a:stretch>
        </p:blipFill>
        <p:spPr>
          <a:xfrm>
            <a:off x="1134208" y="2417885"/>
            <a:ext cx="1828800" cy="1371600"/>
          </a:xfrm>
          <a:prstGeom prst="rect">
            <a:avLst/>
          </a:prstGeom>
        </p:spPr>
      </p:pic>
      <p:pic>
        <p:nvPicPr>
          <p:cNvPr id="13" name="Picture 12">
            <a:extLst>
              <a:ext uri="{FF2B5EF4-FFF2-40B4-BE49-F238E27FC236}">
                <a16:creationId xmlns:a16="http://schemas.microsoft.com/office/drawing/2014/main" id="{85E34083-A280-C34E-5420-D3DD8D539E42}"/>
              </a:ext>
            </a:extLst>
          </p:cNvPr>
          <p:cNvPicPr>
            <a:picLocks noChangeAspect="1"/>
          </p:cNvPicPr>
          <p:nvPr/>
        </p:nvPicPr>
        <p:blipFill>
          <a:blip r:embed="rId6"/>
          <a:stretch>
            <a:fillRect/>
          </a:stretch>
        </p:blipFill>
        <p:spPr>
          <a:xfrm>
            <a:off x="3587260" y="2373923"/>
            <a:ext cx="1872763" cy="1415563"/>
          </a:xfrm>
          <a:prstGeom prst="rect">
            <a:avLst/>
          </a:prstGeom>
        </p:spPr>
      </p:pic>
      <p:pic>
        <p:nvPicPr>
          <p:cNvPr id="3" name="Picture 2">
            <a:extLst>
              <a:ext uri="{FF2B5EF4-FFF2-40B4-BE49-F238E27FC236}">
                <a16:creationId xmlns:a16="http://schemas.microsoft.com/office/drawing/2014/main" id="{3D70AF4C-D83F-4261-EE32-508BD1FD097D}"/>
              </a:ext>
            </a:extLst>
          </p:cNvPr>
          <p:cNvPicPr>
            <a:picLocks noChangeAspect="1"/>
          </p:cNvPicPr>
          <p:nvPr/>
        </p:nvPicPr>
        <p:blipFill>
          <a:blip r:embed="rId7"/>
          <a:stretch>
            <a:fillRect/>
          </a:stretch>
        </p:blipFill>
        <p:spPr>
          <a:xfrm>
            <a:off x="6090138" y="2373922"/>
            <a:ext cx="1878624" cy="1415563"/>
          </a:xfrm>
          <a:prstGeom prst="rect">
            <a:avLst/>
          </a:prstGeom>
        </p:spPr>
      </p:pic>
    </p:spTree>
    <p:extLst>
      <p:ext uri="{BB962C8B-B14F-4D97-AF65-F5344CB8AC3E}">
        <p14:creationId xmlns:p14="http://schemas.microsoft.com/office/powerpoint/2010/main" val="1355630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5"/>
          <p:cNvSpPr txBox="1"/>
          <p:nvPr/>
        </p:nvSpPr>
        <p:spPr>
          <a:xfrm>
            <a:off x="1504113" y="2520252"/>
            <a:ext cx="6139500" cy="589500"/>
          </a:xfrm>
          <a:prstGeom prst="rect">
            <a:avLst/>
          </a:prstGeom>
          <a:noFill/>
          <a:ln>
            <a:noFill/>
          </a:ln>
        </p:spPr>
        <p:txBody>
          <a:bodyPr spcFirstLastPara="1" wrap="square" lIns="68575" tIns="34275" rIns="68575" bIns="34275" anchor="b" anchorCtr="0">
            <a:noAutofit/>
          </a:bodyPr>
          <a:lstStyle/>
          <a:p>
            <a:pPr algn="ctr">
              <a:lnSpc>
                <a:spcPct val="70000"/>
              </a:lnSpc>
              <a:buClr>
                <a:srgbClr val="002060"/>
              </a:buClr>
              <a:buSzPts val="3700"/>
            </a:pPr>
            <a:r>
              <a:rPr lang="en" sz="3600" b="1" dirty="0">
                <a:solidFill>
                  <a:schemeClr val="tx2"/>
                </a:solidFill>
                <a:latin typeface="Spectral"/>
                <a:cs typeface="Calibri"/>
                <a:sym typeface="Calibri"/>
              </a:rPr>
              <a:t>University of Arizona</a:t>
            </a:r>
            <a:endParaRPr lang="en-US" sz="3600" b="1">
              <a:solidFill>
                <a:schemeClr val="tx2"/>
              </a:solidFill>
              <a:latin typeface="Spectral" panose="020B0604020202020204" charset="0"/>
              <a:cs typeface="Calibri"/>
            </a:endParaRPr>
          </a:p>
          <a:p>
            <a:pPr algn="ctr">
              <a:lnSpc>
                <a:spcPct val="70000"/>
              </a:lnSpc>
            </a:pPr>
            <a:r>
              <a:rPr lang="en" sz="3600" b="1" dirty="0">
                <a:solidFill>
                  <a:schemeClr val="accent2"/>
                </a:solidFill>
                <a:latin typeface="Spectral"/>
                <a:cs typeface="Calibri"/>
              </a:rPr>
              <a:t>College of Public Health</a:t>
            </a:r>
          </a:p>
          <a:p>
            <a:pPr algn="ctr">
              <a:lnSpc>
                <a:spcPct val="70000"/>
              </a:lnSpc>
            </a:pPr>
            <a:endParaRPr lang="en" sz="3600" dirty="0">
              <a:latin typeface="Spectral"/>
              <a:cs typeface="Calibri"/>
            </a:endParaRPr>
          </a:p>
          <a:p>
            <a:pPr algn="ctr">
              <a:lnSpc>
                <a:spcPct val="70000"/>
              </a:lnSpc>
              <a:buClr>
                <a:srgbClr val="002060"/>
              </a:buClr>
              <a:buSzPts val="3700"/>
            </a:pPr>
            <a:endParaRPr sz="1900" b="1" dirty="0">
              <a:latin typeface="Calibri"/>
              <a:ea typeface="Calibri"/>
              <a:cs typeface="Calibri"/>
              <a:sym typeface="Calibri"/>
            </a:endParaRPr>
          </a:p>
        </p:txBody>
      </p:sp>
      <p:sp>
        <p:nvSpPr>
          <p:cNvPr id="77" name="Google Shape;77;p5"/>
          <p:cNvSpPr/>
          <p:nvPr/>
        </p:nvSpPr>
        <p:spPr>
          <a:xfrm>
            <a:off x="0" y="4344300"/>
            <a:ext cx="1969500" cy="749400"/>
          </a:xfrm>
          <a:prstGeom prst="rect">
            <a:avLst/>
          </a:prstGeom>
          <a:noFill/>
          <a:ln>
            <a:noFill/>
          </a:ln>
        </p:spPr>
        <p:txBody>
          <a:bodyPr spcFirstLastPara="1" wrap="square" lIns="68575" tIns="34275" rIns="68575" bIns="34275" anchor="t" anchorCtr="0">
            <a:noAutofit/>
          </a:bodyPr>
          <a:lstStyle/>
          <a:p>
            <a:pPr>
              <a:lnSpc>
                <a:spcPct val="115000"/>
              </a:lnSpc>
              <a:buClr>
                <a:schemeClr val="dk1"/>
              </a:buClr>
              <a:buSzPts val="800"/>
            </a:pPr>
            <a:endParaRPr sz="1100">
              <a:latin typeface="Calibri"/>
              <a:ea typeface="Calibri"/>
              <a:cs typeface="Calibri"/>
              <a:sym typeface="Calibri"/>
            </a:endParaRPr>
          </a:p>
        </p:txBody>
      </p:sp>
      <p:sp>
        <p:nvSpPr>
          <p:cNvPr id="83" name="Google Shape;83;p5"/>
          <p:cNvSpPr/>
          <p:nvPr/>
        </p:nvSpPr>
        <p:spPr>
          <a:xfrm>
            <a:off x="622591" y="5495334"/>
            <a:ext cx="2192771" cy="727980"/>
          </a:xfrm>
          <a:prstGeom prst="rect">
            <a:avLst/>
          </a:prstGeom>
          <a:noFill/>
          <a:ln>
            <a:noFill/>
          </a:ln>
        </p:spPr>
        <p:txBody>
          <a:bodyPr spcFirstLastPara="1" wrap="square" lIns="68575" tIns="34275" rIns="68575" bIns="34275" anchor="t" anchorCtr="0">
            <a:noAutofit/>
          </a:bodyPr>
          <a:lstStyle/>
          <a:p>
            <a:pPr marL="177800">
              <a:lnSpc>
                <a:spcPct val="115000"/>
              </a:lnSpc>
              <a:buClr>
                <a:schemeClr val="dk1"/>
              </a:buClr>
              <a:buSzPts val="800"/>
            </a:pPr>
            <a:endParaRPr sz="800">
              <a:solidFill>
                <a:schemeClr val="dk1"/>
              </a:solidFill>
              <a:latin typeface="Calibri"/>
              <a:ea typeface="Calibri"/>
              <a:cs typeface="Calibri"/>
              <a:sym typeface="Calibri"/>
            </a:endParaRPr>
          </a:p>
          <a:p>
            <a:pPr>
              <a:buSzPts val="1100"/>
            </a:pPr>
            <a:endParaRPr sz="800" b="1"/>
          </a:p>
          <a:p>
            <a:pPr>
              <a:buClr>
                <a:schemeClr val="dk1"/>
              </a:buClr>
              <a:buSzPts val="1100"/>
            </a:pPr>
            <a:endParaRPr sz="800"/>
          </a:p>
        </p:txBody>
      </p:sp>
      <p:sp>
        <p:nvSpPr>
          <p:cNvPr id="84" name="Google Shape;84;p5"/>
          <p:cNvSpPr/>
          <p:nvPr/>
        </p:nvSpPr>
        <p:spPr>
          <a:xfrm>
            <a:off x="3463722" y="5495334"/>
            <a:ext cx="2192771" cy="727980"/>
          </a:xfrm>
          <a:prstGeom prst="rect">
            <a:avLst/>
          </a:prstGeom>
          <a:noFill/>
          <a:ln>
            <a:noFill/>
          </a:ln>
        </p:spPr>
        <p:txBody>
          <a:bodyPr spcFirstLastPara="1" wrap="square" lIns="68575" tIns="34275" rIns="68575" bIns="34275" anchor="t" anchorCtr="0">
            <a:noAutofit/>
          </a:bodyPr>
          <a:lstStyle/>
          <a:p>
            <a:pPr>
              <a:lnSpc>
                <a:spcPct val="115000"/>
              </a:lnSpc>
              <a:buClr>
                <a:schemeClr val="dk1"/>
              </a:buClr>
              <a:buSzPts val="800"/>
            </a:pPr>
            <a:endParaRPr sz="800" b="1">
              <a:solidFill>
                <a:srgbClr val="333333"/>
              </a:solidFill>
              <a:latin typeface="Calibri"/>
              <a:ea typeface="Calibri"/>
              <a:cs typeface="Calibri"/>
              <a:sym typeface="Calibri"/>
            </a:endParaRPr>
          </a:p>
          <a:p>
            <a:pPr marL="177800">
              <a:lnSpc>
                <a:spcPct val="115000"/>
              </a:lnSpc>
              <a:buClr>
                <a:schemeClr val="dk1"/>
              </a:buClr>
              <a:buSzPts val="800"/>
            </a:pPr>
            <a:endParaRPr sz="800">
              <a:solidFill>
                <a:schemeClr val="dk1"/>
              </a:solidFill>
              <a:latin typeface="Calibri"/>
              <a:ea typeface="Calibri"/>
              <a:cs typeface="Calibri"/>
              <a:sym typeface="Calibri"/>
            </a:endParaRPr>
          </a:p>
          <a:p>
            <a:pPr>
              <a:buSzPts val="1100"/>
            </a:pPr>
            <a:endParaRPr sz="800" b="1"/>
          </a:p>
          <a:p>
            <a:pPr>
              <a:buClr>
                <a:schemeClr val="dk1"/>
              </a:buClr>
              <a:buSzPts val="1100"/>
            </a:pPr>
            <a:endParaRPr sz="800"/>
          </a:p>
        </p:txBody>
      </p:sp>
      <p:sp>
        <p:nvSpPr>
          <p:cNvPr id="85" name="Google Shape;85;p5"/>
          <p:cNvSpPr/>
          <p:nvPr/>
        </p:nvSpPr>
        <p:spPr>
          <a:xfrm>
            <a:off x="6589195" y="5433558"/>
            <a:ext cx="2192771" cy="727980"/>
          </a:xfrm>
          <a:prstGeom prst="rect">
            <a:avLst/>
          </a:prstGeom>
          <a:noFill/>
          <a:ln>
            <a:noFill/>
          </a:ln>
        </p:spPr>
        <p:txBody>
          <a:bodyPr spcFirstLastPara="1" wrap="square" lIns="68575" tIns="34275" rIns="68575" bIns="34275" anchor="t" anchorCtr="0">
            <a:noAutofit/>
          </a:bodyPr>
          <a:lstStyle/>
          <a:p>
            <a:pPr marL="177800">
              <a:lnSpc>
                <a:spcPct val="115000"/>
              </a:lnSpc>
              <a:buClr>
                <a:schemeClr val="dk1"/>
              </a:buClr>
              <a:buSzPts val="800"/>
            </a:pPr>
            <a:endParaRPr sz="800">
              <a:solidFill>
                <a:schemeClr val="dk1"/>
              </a:solidFill>
              <a:latin typeface="Calibri"/>
              <a:ea typeface="Calibri"/>
              <a:cs typeface="Calibri"/>
              <a:sym typeface="Calibri"/>
            </a:endParaRPr>
          </a:p>
          <a:p>
            <a:pPr>
              <a:buSzPts val="1100"/>
            </a:pPr>
            <a:endParaRPr sz="800" b="1"/>
          </a:p>
          <a:p>
            <a:pPr>
              <a:buClr>
                <a:schemeClr val="dk1"/>
              </a:buClr>
              <a:buSzPts val="1100"/>
            </a:pPr>
            <a:endParaRPr sz="800"/>
          </a:p>
        </p:txBody>
      </p:sp>
      <p:sp>
        <p:nvSpPr>
          <p:cNvPr id="8" name="Google Shape;82;p5">
            <a:extLst>
              <a:ext uri="{FF2B5EF4-FFF2-40B4-BE49-F238E27FC236}">
                <a16:creationId xmlns:a16="http://schemas.microsoft.com/office/drawing/2014/main" id="{915ED8DD-027C-70AE-87E9-DD0BECEA13C3}"/>
              </a:ext>
            </a:extLst>
          </p:cNvPr>
          <p:cNvSpPr/>
          <p:nvPr/>
        </p:nvSpPr>
        <p:spPr>
          <a:xfrm>
            <a:off x="6300484" y="4097229"/>
            <a:ext cx="1720800" cy="446100"/>
          </a:xfrm>
          <a:prstGeom prst="rect">
            <a:avLst/>
          </a:prstGeom>
          <a:noFill/>
          <a:ln>
            <a:noFill/>
          </a:ln>
        </p:spPr>
        <p:txBody>
          <a:bodyPr spcFirstLastPara="1" wrap="square" lIns="68575" tIns="34275" rIns="68575" bIns="34275" anchor="t" anchorCtr="0">
            <a:noAutofit/>
          </a:bodyPr>
          <a:lstStyle/>
          <a:p>
            <a:pPr>
              <a:lnSpc>
                <a:spcPct val="115000"/>
              </a:lnSpc>
              <a:buClr>
                <a:schemeClr val="dk1"/>
              </a:buClr>
              <a:buSzPts val="800"/>
            </a:pPr>
            <a:endParaRPr sz="800" dirty="0">
              <a:latin typeface="Calibri"/>
              <a:ea typeface="Calibri"/>
              <a:cs typeface="Calibri"/>
              <a:sym typeface="Calibri"/>
            </a:endParaRPr>
          </a:p>
        </p:txBody>
      </p:sp>
      <p:pic>
        <p:nvPicPr>
          <p:cNvPr id="11" name="Picture 10">
            <a:extLst>
              <a:ext uri="{FF2B5EF4-FFF2-40B4-BE49-F238E27FC236}">
                <a16:creationId xmlns:a16="http://schemas.microsoft.com/office/drawing/2014/main" id="{50926F00-D7CA-E626-2DFC-2AD17C0B935A}"/>
              </a:ext>
            </a:extLst>
          </p:cNvPr>
          <p:cNvPicPr>
            <a:picLocks noChangeAspect="1"/>
          </p:cNvPicPr>
          <p:nvPr/>
        </p:nvPicPr>
        <p:blipFill>
          <a:blip r:embed="rId3"/>
          <a:stretch>
            <a:fillRect/>
          </a:stretch>
        </p:blipFill>
        <p:spPr>
          <a:xfrm>
            <a:off x="191965" y="1017709"/>
            <a:ext cx="1225062" cy="435220"/>
          </a:xfrm>
          <a:prstGeom prst="rect">
            <a:avLst/>
          </a:prstGeom>
        </p:spPr>
      </p:pic>
      <p:pic>
        <p:nvPicPr>
          <p:cNvPr id="3" name="Picture 2" descr="Home">
            <a:extLst>
              <a:ext uri="{FF2B5EF4-FFF2-40B4-BE49-F238E27FC236}">
                <a16:creationId xmlns:a16="http://schemas.microsoft.com/office/drawing/2014/main" id="{4E4B82C0-F5A6-60B9-383D-8F37D1940B38}"/>
              </a:ext>
            </a:extLst>
          </p:cNvPr>
          <p:cNvPicPr>
            <a:picLocks noChangeAspect="1"/>
          </p:cNvPicPr>
          <p:nvPr/>
        </p:nvPicPr>
        <p:blipFill>
          <a:blip r:embed="rId4"/>
          <a:stretch>
            <a:fillRect/>
          </a:stretch>
        </p:blipFill>
        <p:spPr>
          <a:xfrm>
            <a:off x="6268917" y="968376"/>
            <a:ext cx="2743195" cy="525095"/>
          </a:xfrm>
          <a:prstGeom prst="rect">
            <a:avLst/>
          </a:prstGeom>
        </p:spPr>
      </p:pic>
      <p:sp>
        <p:nvSpPr>
          <p:cNvPr id="4" name="TextBox 3">
            <a:extLst>
              <a:ext uri="{FF2B5EF4-FFF2-40B4-BE49-F238E27FC236}">
                <a16:creationId xmlns:a16="http://schemas.microsoft.com/office/drawing/2014/main" id="{BABF5D48-EA6D-0533-EBA2-D886618F1784}"/>
              </a:ext>
            </a:extLst>
          </p:cNvPr>
          <p:cNvSpPr txBox="1"/>
          <p:nvPr/>
        </p:nvSpPr>
        <p:spPr>
          <a:xfrm>
            <a:off x="3006969" y="5257800"/>
            <a:ext cx="313006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Iman A. Hakim, MD, PhD, MPH</a:t>
            </a:r>
            <a:br>
              <a:rPr lang="en-US" b="1"/>
            </a:br>
            <a:r>
              <a:rPr lang="en-US" b="1"/>
              <a:t>Dean and Professor</a:t>
            </a:r>
            <a:endParaRPr lang="en-US"/>
          </a:p>
        </p:txBody>
      </p:sp>
      <p:pic>
        <p:nvPicPr>
          <p:cNvPr id="5" name="Picture 4" descr="Iman Hakim | Mel and Enid Zuckerman College of Public Health">
            <a:extLst>
              <a:ext uri="{FF2B5EF4-FFF2-40B4-BE49-F238E27FC236}">
                <a16:creationId xmlns:a16="http://schemas.microsoft.com/office/drawing/2014/main" id="{A652E3D1-BE1D-C40D-5E0C-7D021B7FC56A}"/>
              </a:ext>
            </a:extLst>
          </p:cNvPr>
          <p:cNvPicPr>
            <a:picLocks noChangeAspect="1"/>
          </p:cNvPicPr>
          <p:nvPr/>
        </p:nvPicPr>
        <p:blipFill>
          <a:blip r:embed="rId5"/>
          <a:stretch>
            <a:fillRect/>
          </a:stretch>
        </p:blipFill>
        <p:spPr>
          <a:xfrm>
            <a:off x="3077307" y="2718581"/>
            <a:ext cx="2919046" cy="2335236"/>
          </a:xfrm>
          <a:prstGeom prst="rect">
            <a:avLst/>
          </a:prstGeom>
        </p:spPr>
      </p:pic>
    </p:spTree>
    <p:extLst>
      <p:ext uri="{BB962C8B-B14F-4D97-AF65-F5344CB8AC3E}">
        <p14:creationId xmlns:p14="http://schemas.microsoft.com/office/powerpoint/2010/main" val="1962774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5"/>
          <p:cNvSpPr txBox="1"/>
          <p:nvPr/>
        </p:nvSpPr>
        <p:spPr>
          <a:xfrm>
            <a:off x="1504113" y="2529044"/>
            <a:ext cx="6139500" cy="589500"/>
          </a:xfrm>
          <a:prstGeom prst="rect">
            <a:avLst/>
          </a:prstGeom>
          <a:noFill/>
          <a:ln>
            <a:noFill/>
          </a:ln>
        </p:spPr>
        <p:txBody>
          <a:bodyPr spcFirstLastPara="1" wrap="square" lIns="68575" tIns="34275" rIns="68575" bIns="34275" anchor="b" anchorCtr="0">
            <a:noAutofit/>
          </a:bodyPr>
          <a:lstStyle/>
          <a:p>
            <a:pPr algn="ctr">
              <a:lnSpc>
                <a:spcPct val="70000"/>
              </a:lnSpc>
              <a:buClr>
                <a:srgbClr val="002060"/>
              </a:buClr>
              <a:buSzPts val="3700"/>
            </a:pPr>
            <a:r>
              <a:rPr lang="en" sz="3600" b="1" dirty="0">
                <a:solidFill>
                  <a:schemeClr val="tx2"/>
                </a:solidFill>
                <a:latin typeface="Spectral"/>
                <a:cs typeface="Calibri"/>
                <a:sym typeface="Calibri"/>
              </a:rPr>
              <a:t>University of Arizona</a:t>
            </a:r>
            <a:endParaRPr lang="en-US" sz="3600" b="1">
              <a:solidFill>
                <a:schemeClr val="tx2"/>
              </a:solidFill>
              <a:latin typeface="Spectral" panose="020B0604020202020204" charset="0"/>
              <a:cs typeface="Calibri"/>
            </a:endParaRPr>
          </a:p>
          <a:p>
            <a:pPr algn="ctr">
              <a:lnSpc>
                <a:spcPct val="70000"/>
              </a:lnSpc>
            </a:pPr>
            <a:r>
              <a:rPr lang="en" sz="3600" b="1" dirty="0">
                <a:solidFill>
                  <a:schemeClr val="accent2"/>
                </a:solidFill>
                <a:latin typeface="Spectral"/>
                <a:cs typeface="Calibri"/>
              </a:rPr>
              <a:t>College of Public Health</a:t>
            </a:r>
          </a:p>
          <a:p>
            <a:pPr algn="ctr">
              <a:lnSpc>
                <a:spcPct val="70000"/>
              </a:lnSpc>
            </a:pPr>
            <a:endParaRPr lang="en" sz="3600" dirty="0">
              <a:latin typeface="Spectral"/>
              <a:cs typeface="Calibri"/>
            </a:endParaRPr>
          </a:p>
          <a:p>
            <a:pPr algn="ctr">
              <a:lnSpc>
                <a:spcPct val="70000"/>
              </a:lnSpc>
              <a:buClr>
                <a:srgbClr val="002060"/>
              </a:buClr>
              <a:buSzPts val="3700"/>
            </a:pPr>
            <a:endParaRPr sz="1900" b="1" dirty="0">
              <a:latin typeface="Calibri"/>
              <a:ea typeface="Calibri"/>
              <a:cs typeface="Calibri"/>
              <a:sym typeface="Calibri"/>
            </a:endParaRPr>
          </a:p>
        </p:txBody>
      </p:sp>
      <p:sp>
        <p:nvSpPr>
          <p:cNvPr id="77" name="Google Shape;77;p5"/>
          <p:cNvSpPr/>
          <p:nvPr/>
        </p:nvSpPr>
        <p:spPr>
          <a:xfrm>
            <a:off x="0" y="4344300"/>
            <a:ext cx="1969500" cy="749400"/>
          </a:xfrm>
          <a:prstGeom prst="rect">
            <a:avLst/>
          </a:prstGeom>
          <a:noFill/>
          <a:ln>
            <a:noFill/>
          </a:ln>
        </p:spPr>
        <p:txBody>
          <a:bodyPr spcFirstLastPara="1" wrap="square" lIns="68575" tIns="34275" rIns="68575" bIns="34275" anchor="t" anchorCtr="0">
            <a:noAutofit/>
          </a:bodyPr>
          <a:lstStyle/>
          <a:p>
            <a:pPr>
              <a:lnSpc>
                <a:spcPct val="115000"/>
              </a:lnSpc>
              <a:buClr>
                <a:schemeClr val="dk1"/>
              </a:buClr>
              <a:buSzPts val="800"/>
            </a:pPr>
            <a:endParaRPr sz="1100">
              <a:latin typeface="Calibri"/>
              <a:ea typeface="Calibri"/>
              <a:cs typeface="Calibri"/>
              <a:sym typeface="Calibri"/>
            </a:endParaRPr>
          </a:p>
        </p:txBody>
      </p:sp>
      <p:sp>
        <p:nvSpPr>
          <p:cNvPr id="83" name="Google Shape;83;p5"/>
          <p:cNvSpPr/>
          <p:nvPr/>
        </p:nvSpPr>
        <p:spPr>
          <a:xfrm>
            <a:off x="622591" y="5495334"/>
            <a:ext cx="2192771" cy="727980"/>
          </a:xfrm>
          <a:prstGeom prst="rect">
            <a:avLst/>
          </a:prstGeom>
          <a:noFill/>
          <a:ln>
            <a:noFill/>
          </a:ln>
        </p:spPr>
        <p:txBody>
          <a:bodyPr spcFirstLastPara="1" wrap="square" lIns="68575" tIns="34275" rIns="68575" bIns="34275" anchor="t" anchorCtr="0">
            <a:noAutofit/>
          </a:bodyPr>
          <a:lstStyle/>
          <a:p>
            <a:pPr marL="177800">
              <a:lnSpc>
                <a:spcPct val="115000"/>
              </a:lnSpc>
              <a:buClr>
                <a:schemeClr val="dk1"/>
              </a:buClr>
              <a:buSzPts val="800"/>
            </a:pPr>
            <a:endParaRPr sz="800">
              <a:solidFill>
                <a:schemeClr val="dk1"/>
              </a:solidFill>
              <a:latin typeface="Calibri"/>
              <a:ea typeface="Calibri"/>
              <a:cs typeface="Calibri"/>
              <a:sym typeface="Calibri"/>
            </a:endParaRPr>
          </a:p>
          <a:p>
            <a:pPr>
              <a:buSzPts val="1100"/>
            </a:pPr>
            <a:endParaRPr sz="800" b="1"/>
          </a:p>
          <a:p>
            <a:pPr>
              <a:buClr>
                <a:schemeClr val="dk1"/>
              </a:buClr>
              <a:buSzPts val="1100"/>
            </a:pPr>
            <a:endParaRPr sz="800"/>
          </a:p>
        </p:txBody>
      </p:sp>
      <p:sp>
        <p:nvSpPr>
          <p:cNvPr id="84" name="Google Shape;84;p5"/>
          <p:cNvSpPr/>
          <p:nvPr/>
        </p:nvSpPr>
        <p:spPr>
          <a:xfrm>
            <a:off x="3463722" y="5495334"/>
            <a:ext cx="2192771" cy="727980"/>
          </a:xfrm>
          <a:prstGeom prst="rect">
            <a:avLst/>
          </a:prstGeom>
          <a:noFill/>
          <a:ln>
            <a:noFill/>
          </a:ln>
        </p:spPr>
        <p:txBody>
          <a:bodyPr spcFirstLastPara="1" wrap="square" lIns="68575" tIns="34275" rIns="68575" bIns="34275" anchor="t" anchorCtr="0">
            <a:noAutofit/>
          </a:bodyPr>
          <a:lstStyle/>
          <a:p>
            <a:pPr>
              <a:lnSpc>
                <a:spcPct val="115000"/>
              </a:lnSpc>
              <a:buClr>
                <a:schemeClr val="dk1"/>
              </a:buClr>
              <a:buSzPts val="800"/>
            </a:pPr>
            <a:endParaRPr sz="800" b="1">
              <a:solidFill>
                <a:srgbClr val="333333"/>
              </a:solidFill>
              <a:latin typeface="Calibri"/>
              <a:ea typeface="Calibri"/>
              <a:cs typeface="Calibri"/>
              <a:sym typeface="Calibri"/>
            </a:endParaRPr>
          </a:p>
          <a:p>
            <a:pPr marL="177800">
              <a:lnSpc>
                <a:spcPct val="115000"/>
              </a:lnSpc>
              <a:buClr>
                <a:schemeClr val="dk1"/>
              </a:buClr>
              <a:buSzPts val="800"/>
            </a:pPr>
            <a:endParaRPr sz="800">
              <a:solidFill>
                <a:schemeClr val="dk1"/>
              </a:solidFill>
              <a:latin typeface="Calibri"/>
              <a:ea typeface="Calibri"/>
              <a:cs typeface="Calibri"/>
              <a:sym typeface="Calibri"/>
            </a:endParaRPr>
          </a:p>
          <a:p>
            <a:pPr>
              <a:buSzPts val="1100"/>
            </a:pPr>
            <a:endParaRPr sz="800" b="1"/>
          </a:p>
          <a:p>
            <a:pPr>
              <a:buClr>
                <a:schemeClr val="dk1"/>
              </a:buClr>
              <a:buSzPts val="1100"/>
            </a:pPr>
            <a:endParaRPr sz="800"/>
          </a:p>
        </p:txBody>
      </p:sp>
      <p:sp>
        <p:nvSpPr>
          <p:cNvPr id="85" name="Google Shape;85;p5"/>
          <p:cNvSpPr/>
          <p:nvPr/>
        </p:nvSpPr>
        <p:spPr>
          <a:xfrm>
            <a:off x="6589195" y="5433558"/>
            <a:ext cx="2192771" cy="727980"/>
          </a:xfrm>
          <a:prstGeom prst="rect">
            <a:avLst/>
          </a:prstGeom>
          <a:noFill/>
          <a:ln>
            <a:noFill/>
          </a:ln>
        </p:spPr>
        <p:txBody>
          <a:bodyPr spcFirstLastPara="1" wrap="square" lIns="68575" tIns="34275" rIns="68575" bIns="34275" anchor="t" anchorCtr="0">
            <a:noAutofit/>
          </a:bodyPr>
          <a:lstStyle/>
          <a:p>
            <a:pPr marL="177800">
              <a:lnSpc>
                <a:spcPct val="115000"/>
              </a:lnSpc>
              <a:buClr>
                <a:schemeClr val="dk1"/>
              </a:buClr>
              <a:buSzPts val="800"/>
            </a:pPr>
            <a:endParaRPr sz="800">
              <a:solidFill>
                <a:schemeClr val="dk1"/>
              </a:solidFill>
              <a:latin typeface="Calibri"/>
              <a:ea typeface="Calibri"/>
              <a:cs typeface="Calibri"/>
              <a:sym typeface="Calibri"/>
            </a:endParaRPr>
          </a:p>
          <a:p>
            <a:pPr>
              <a:buSzPts val="1100"/>
            </a:pPr>
            <a:endParaRPr sz="800" b="1"/>
          </a:p>
          <a:p>
            <a:pPr>
              <a:buClr>
                <a:schemeClr val="dk1"/>
              </a:buClr>
              <a:buSzPts val="1100"/>
            </a:pPr>
            <a:endParaRPr sz="800"/>
          </a:p>
        </p:txBody>
      </p:sp>
      <p:sp>
        <p:nvSpPr>
          <p:cNvPr id="8" name="Google Shape;82;p5">
            <a:extLst>
              <a:ext uri="{FF2B5EF4-FFF2-40B4-BE49-F238E27FC236}">
                <a16:creationId xmlns:a16="http://schemas.microsoft.com/office/drawing/2014/main" id="{915ED8DD-027C-70AE-87E9-DD0BECEA13C3}"/>
              </a:ext>
            </a:extLst>
          </p:cNvPr>
          <p:cNvSpPr/>
          <p:nvPr/>
        </p:nvSpPr>
        <p:spPr>
          <a:xfrm>
            <a:off x="6300484" y="4097229"/>
            <a:ext cx="1720800" cy="446100"/>
          </a:xfrm>
          <a:prstGeom prst="rect">
            <a:avLst/>
          </a:prstGeom>
          <a:noFill/>
          <a:ln>
            <a:noFill/>
          </a:ln>
        </p:spPr>
        <p:txBody>
          <a:bodyPr spcFirstLastPara="1" wrap="square" lIns="68575" tIns="34275" rIns="68575" bIns="34275" anchor="t" anchorCtr="0">
            <a:noAutofit/>
          </a:bodyPr>
          <a:lstStyle/>
          <a:p>
            <a:pPr>
              <a:lnSpc>
                <a:spcPct val="115000"/>
              </a:lnSpc>
              <a:buClr>
                <a:schemeClr val="dk1"/>
              </a:buClr>
              <a:buSzPts val="800"/>
            </a:pPr>
            <a:endParaRPr sz="800" dirty="0">
              <a:latin typeface="Calibri"/>
              <a:ea typeface="Calibri"/>
              <a:cs typeface="Calibri"/>
              <a:sym typeface="Calibri"/>
            </a:endParaRPr>
          </a:p>
        </p:txBody>
      </p:sp>
      <p:pic>
        <p:nvPicPr>
          <p:cNvPr id="11" name="Picture 10">
            <a:extLst>
              <a:ext uri="{FF2B5EF4-FFF2-40B4-BE49-F238E27FC236}">
                <a16:creationId xmlns:a16="http://schemas.microsoft.com/office/drawing/2014/main" id="{50926F00-D7CA-E626-2DFC-2AD17C0B935A}"/>
              </a:ext>
            </a:extLst>
          </p:cNvPr>
          <p:cNvPicPr>
            <a:picLocks noChangeAspect="1"/>
          </p:cNvPicPr>
          <p:nvPr/>
        </p:nvPicPr>
        <p:blipFill>
          <a:blip r:embed="rId3"/>
          <a:stretch>
            <a:fillRect/>
          </a:stretch>
        </p:blipFill>
        <p:spPr>
          <a:xfrm>
            <a:off x="191965" y="1017709"/>
            <a:ext cx="1225062" cy="435220"/>
          </a:xfrm>
          <a:prstGeom prst="rect">
            <a:avLst/>
          </a:prstGeom>
        </p:spPr>
      </p:pic>
      <p:pic>
        <p:nvPicPr>
          <p:cNvPr id="3" name="Picture 2" descr="Home">
            <a:extLst>
              <a:ext uri="{FF2B5EF4-FFF2-40B4-BE49-F238E27FC236}">
                <a16:creationId xmlns:a16="http://schemas.microsoft.com/office/drawing/2014/main" id="{4E4B82C0-F5A6-60B9-383D-8F37D1940B38}"/>
              </a:ext>
            </a:extLst>
          </p:cNvPr>
          <p:cNvPicPr>
            <a:picLocks noChangeAspect="1"/>
          </p:cNvPicPr>
          <p:nvPr/>
        </p:nvPicPr>
        <p:blipFill>
          <a:blip r:embed="rId4"/>
          <a:stretch>
            <a:fillRect/>
          </a:stretch>
        </p:blipFill>
        <p:spPr>
          <a:xfrm>
            <a:off x="6268917" y="968376"/>
            <a:ext cx="2743195" cy="525095"/>
          </a:xfrm>
          <a:prstGeom prst="rect">
            <a:avLst/>
          </a:prstGeom>
        </p:spPr>
      </p:pic>
      <p:sp>
        <p:nvSpPr>
          <p:cNvPr id="4" name="TextBox 3">
            <a:extLst>
              <a:ext uri="{FF2B5EF4-FFF2-40B4-BE49-F238E27FC236}">
                <a16:creationId xmlns:a16="http://schemas.microsoft.com/office/drawing/2014/main" id="{BABF5D48-EA6D-0533-EBA2-D886618F1784}"/>
              </a:ext>
            </a:extLst>
          </p:cNvPr>
          <p:cNvSpPr txBox="1"/>
          <p:nvPr/>
        </p:nvSpPr>
        <p:spPr>
          <a:xfrm>
            <a:off x="3222235" y="5491359"/>
            <a:ext cx="3130061"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Gabriela Valdez PhD</a:t>
            </a:r>
            <a:endParaRPr lang="en-US" dirty="0"/>
          </a:p>
          <a:p>
            <a:r>
              <a:rPr lang="en-US" dirty="0">
                <a:cs typeface="Calibri"/>
              </a:rPr>
              <a:t>Director, Global Health Program, and Director, MEZCOPH Global Education</a:t>
            </a:r>
            <a:endParaRPr lang="en-US" dirty="0"/>
          </a:p>
          <a:p>
            <a:br>
              <a:rPr lang="en-US" dirty="0"/>
            </a:br>
            <a:br>
              <a:rPr lang="en-US" dirty="0"/>
            </a:br>
            <a:endParaRPr lang="en-US">
              <a:cs typeface="Calibri"/>
            </a:endParaRPr>
          </a:p>
          <a:p>
            <a:endParaRPr lang="en-US" b="1" dirty="0">
              <a:cs typeface="Calibri"/>
            </a:endParaRPr>
          </a:p>
        </p:txBody>
      </p:sp>
      <p:pic>
        <p:nvPicPr>
          <p:cNvPr id="2" name="Picture 1" descr="gabriela valdez">
            <a:extLst>
              <a:ext uri="{FF2B5EF4-FFF2-40B4-BE49-F238E27FC236}">
                <a16:creationId xmlns:a16="http://schemas.microsoft.com/office/drawing/2014/main" id="{C9D3F17D-F75E-B01B-7E5C-5413DB77C524}"/>
              </a:ext>
            </a:extLst>
          </p:cNvPr>
          <p:cNvPicPr>
            <a:picLocks noChangeAspect="1"/>
          </p:cNvPicPr>
          <p:nvPr/>
        </p:nvPicPr>
        <p:blipFill>
          <a:blip r:embed="rId5"/>
          <a:stretch>
            <a:fillRect/>
          </a:stretch>
        </p:blipFill>
        <p:spPr>
          <a:xfrm>
            <a:off x="3222069" y="2671439"/>
            <a:ext cx="2364005" cy="2652706"/>
          </a:xfrm>
          <a:prstGeom prst="rect">
            <a:avLst/>
          </a:prstGeom>
        </p:spPr>
      </p:pic>
    </p:spTree>
    <p:extLst>
      <p:ext uri="{BB962C8B-B14F-4D97-AF65-F5344CB8AC3E}">
        <p14:creationId xmlns:p14="http://schemas.microsoft.com/office/powerpoint/2010/main" val="2845063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3" name="Picture 2" descr="A picture containing tree, sky, city, outdoor&#10;&#10;Description automatically generated">
            <a:extLst>
              <a:ext uri="{FF2B5EF4-FFF2-40B4-BE49-F238E27FC236}">
                <a16:creationId xmlns:a16="http://schemas.microsoft.com/office/drawing/2014/main" id="{D3746D63-B60D-4006-AE08-BA14BA08BD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49" y="857250"/>
            <a:ext cx="9154549" cy="5143500"/>
          </a:xfrm>
          <a:prstGeom prst="rect">
            <a:avLst/>
          </a:prstGeom>
        </p:spPr>
      </p:pic>
      <p:sp>
        <p:nvSpPr>
          <p:cNvPr id="8" name="Rectangle 7">
            <a:extLst>
              <a:ext uri="{FF2B5EF4-FFF2-40B4-BE49-F238E27FC236}">
                <a16:creationId xmlns:a16="http://schemas.microsoft.com/office/drawing/2014/main" id="{8CF30B96-A190-43A7-9AC5-0C43F90E61A1}"/>
              </a:ext>
            </a:extLst>
          </p:cNvPr>
          <p:cNvSpPr/>
          <p:nvPr/>
        </p:nvSpPr>
        <p:spPr>
          <a:xfrm>
            <a:off x="3219318" y="2124076"/>
            <a:ext cx="2694814" cy="2838450"/>
          </a:xfrm>
          <a:prstGeom prst="rect">
            <a:avLst/>
          </a:prstGeom>
          <a:gradFill flip="none" rotWithShape="1">
            <a:gsLst>
              <a:gs pos="0">
                <a:srgbClr val="0C234B">
                  <a:alpha val="39000"/>
                </a:srgbClr>
              </a:gs>
              <a:gs pos="76000">
                <a:srgbClr val="0C234B">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3BEE56BF-80ED-49F5-9466-228D6197D9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96411" y="2234791"/>
            <a:ext cx="2551178" cy="2388418"/>
          </a:xfrm>
          <a:prstGeom prst="rect">
            <a:avLst/>
          </a:prstGeom>
        </p:spPr>
      </p:pic>
      <p:sp>
        <p:nvSpPr>
          <p:cNvPr id="4" name="TextBox 3">
            <a:extLst>
              <a:ext uri="{FF2B5EF4-FFF2-40B4-BE49-F238E27FC236}">
                <a16:creationId xmlns:a16="http://schemas.microsoft.com/office/drawing/2014/main" id="{7E1B6D0C-1A23-E5B4-13F7-157DAA723E47}"/>
              </a:ext>
            </a:extLst>
          </p:cNvPr>
          <p:cNvSpPr txBox="1"/>
          <p:nvPr/>
        </p:nvSpPr>
        <p:spPr>
          <a:xfrm>
            <a:off x="2746717" y="4828735"/>
            <a:ext cx="36329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bg1"/>
                </a:solidFill>
                <a:cs typeface="Calibri"/>
              </a:rPr>
              <a:t>Bachelor of Science in Public Health</a:t>
            </a:r>
          </a:p>
        </p:txBody>
      </p:sp>
    </p:spTree>
    <p:extLst>
      <p:ext uri="{BB962C8B-B14F-4D97-AF65-F5344CB8AC3E}">
        <p14:creationId xmlns:p14="http://schemas.microsoft.com/office/powerpoint/2010/main" val="1772728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5"/>
          <p:cNvSpPr txBox="1"/>
          <p:nvPr/>
        </p:nvSpPr>
        <p:spPr>
          <a:xfrm>
            <a:off x="1504113" y="2529044"/>
            <a:ext cx="6139500" cy="589500"/>
          </a:xfrm>
          <a:prstGeom prst="rect">
            <a:avLst/>
          </a:prstGeom>
          <a:noFill/>
          <a:ln>
            <a:noFill/>
          </a:ln>
        </p:spPr>
        <p:txBody>
          <a:bodyPr spcFirstLastPara="1" wrap="square" lIns="68575" tIns="34275" rIns="68575" bIns="34275" anchor="b" anchorCtr="0">
            <a:noAutofit/>
          </a:bodyPr>
          <a:lstStyle/>
          <a:p>
            <a:pPr algn="ctr">
              <a:lnSpc>
                <a:spcPct val="70000"/>
              </a:lnSpc>
            </a:pPr>
            <a:r>
              <a:rPr lang="en" sz="3600" b="1" dirty="0">
                <a:solidFill>
                  <a:schemeClr val="tx2"/>
                </a:solidFill>
                <a:latin typeface="Spectral"/>
                <a:cs typeface="Calibri"/>
                <a:sym typeface="Calibri"/>
              </a:rPr>
              <a:t>Dual Degree Timeline</a:t>
            </a:r>
            <a:endParaRPr lang="en-US" b="1">
              <a:solidFill>
                <a:schemeClr val="tx2"/>
              </a:solidFill>
              <a:cs typeface="Calibri"/>
            </a:endParaRPr>
          </a:p>
          <a:p>
            <a:pPr algn="ctr">
              <a:lnSpc>
                <a:spcPct val="70000"/>
              </a:lnSpc>
            </a:pPr>
            <a:endParaRPr lang="en" sz="3600" dirty="0">
              <a:latin typeface="Spectral"/>
              <a:cs typeface="Calibri"/>
            </a:endParaRPr>
          </a:p>
          <a:p>
            <a:pPr algn="ctr">
              <a:lnSpc>
                <a:spcPct val="70000"/>
              </a:lnSpc>
              <a:buClr>
                <a:srgbClr val="002060"/>
              </a:buClr>
              <a:buSzPts val="3700"/>
            </a:pPr>
            <a:endParaRPr sz="1900" b="1" dirty="0">
              <a:latin typeface="Calibri"/>
              <a:ea typeface="Calibri"/>
              <a:cs typeface="Calibri"/>
              <a:sym typeface="Calibri"/>
            </a:endParaRPr>
          </a:p>
        </p:txBody>
      </p:sp>
      <p:sp>
        <p:nvSpPr>
          <p:cNvPr id="77" name="Google Shape;77;p5"/>
          <p:cNvSpPr/>
          <p:nvPr/>
        </p:nvSpPr>
        <p:spPr>
          <a:xfrm>
            <a:off x="0" y="4344300"/>
            <a:ext cx="1969500" cy="749400"/>
          </a:xfrm>
          <a:prstGeom prst="rect">
            <a:avLst/>
          </a:prstGeom>
          <a:noFill/>
          <a:ln>
            <a:noFill/>
          </a:ln>
        </p:spPr>
        <p:txBody>
          <a:bodyPr spcFirstLastPara="1" wrap="square" lIns="68575" tIns="34275" rIns="68575" bIns="34275" anchor="t" anchorCtr="0">
            <a:noAutofit/>
          </a:bodyPr>
          <a:lstStyle/>
          <a:p>
            <a:pPr>
              <a:lnSpc>
                <a:spcPct val="115000"/>
              </a:lnSpc>
              <a:buClr>
                <a:schemeClr val="dk1"/>
              </a:buClr>
              <a:buSzPts val="800"/>
            </a:pPr>
            <a:endParaRPr sz="1100">
              <a:latin typeface="Calibri"/>
              <a:ea typeface="Calibri"/>
              <a:cs typeface="Calibri"/>
              <a:sym typeface="Calibri"/>
            </a:endParaRPr>
          </a:p>
        </p:txBody>
      </p:sp>
      <p:sp>
        <p:nvSpPr>
          <p:cNvPr id="83" name="Google Shape;83;p5"/>
          <p:cNvSpPr/>
          <p:nvPr/>
        </p:nvSpPr>
        <p:spPr>
          <a:xfrm>
            <a:off x="622591" y="5495334"/>
            <a:ext cx="2192771" cy="727980"/>
          </a:xfrm>
          <a:prstGeom prst="rect">
            <a:avLst/>
          </a:prstGeom>
          <a:noFill/>
          <a:ln>
            <a:noFill/>
          </a:ln>
        </p:spPr>
        <p:txBody>
          <a:bodyPr spcFirstLastPara="1" wrap="square" lIns="68575" tIns="34275" rIns="68575" bIns="34275" anchor="t" anchorCtr="0">
            <a:noAutofit/>
          </a:bodyPr>
          <a:lstStyle/>
          <a:p>
            <a:pPr marL="177800">
              <a:lnSpc>
                <a:spcPct val="115000"/>
              </a:lnSpc>
              <a:buClr>
                <a:schemeClr val="dk1"/>
              </a:buClr>
              <a:buSzPts val="800"/>
            </a:pPr>
            <a:endParaRPr sz="800">
              <a:solidFill>
                <a:schemeClr val="dk1"/>
              </a:solidFill>
              <a:latin typeface="Calibri"/>
              <a:ea typeface="Calibri"/>
              <a:cs typeface="Calibri"/>
              <a:sym typeface="Calibri"/>
            </a:endParaRPr>
          </a:p>
          <a:p>
            <a:pPr>
              <a:buSzPts val="1100"/>
            </a:pPr>
            <a:endParaRPr sz="800" b="1"/>
          </a:p>
          <a:p>
            <a:pPr>
              <a:buClr>
                <a:schemeClr val="dk1"/>
              </a:buClr>
              <a:buSzPts val="1100"/>
            </a:pPr>
            <a:endParaRPr sz="800"/>
          </a:p>
        </p:txBody>
      </p:sp>
      <p:sp>
        <p:nvSpPr>
          <p:cNvPr id="84" name="Google Shape;84;p5"/>
          <p:cNvSpPr/>
          <p:nvPr/>
        </p:nvSpPr>
        <p:spPr>
          <a:xfrm>
            <a:off x="3463722" y="5495334"/>
            <a:ext cx="2192771" cy="727980"/>
          </a:xfrm>
          <a:prstGeom prst="rect">
            <a:avLst/>
          </a:prstGeom>
          <a:noFill/>
          <a:ln>
            <a:noFill/>
          </a:ln>
        </p:spPr>
        <p:txBody>
          <a:bodyPr spcFirstLastPara="1" wrap="square" lIns="68575" tIns="34275" rIns="68575" bIns="34275" anchor="t" anchorCtr="0">
            <a:noAutofit/>
          </a:bodyPr>
          <a:lstStyle/>
          <a:p>
            <a:pPr>
              <a:lnSpc>
                <a:spcPct val="115000"/>
              </a:lnSpc>
              <a:buClr>
                <a:schemeClr val="dk1"/>
              </a:buClr>
              <a:buSzPts val="800"/>
            </a:pPr>
            <a:endParaRPr sz="800" b="1">
              <a:solidFill>
                <a:srgbClr val="333333"/>
              </a:solidFill>
              <a:latin typeface="Calibri"/>
              <a:ea typeface="Calibri"/>
              <a:cs typeface="Calibri"/>
              <a:sym typeface="Calibri"/>
            </a:endParaRPr>
          </a:p>
          <a:p>
            <a:pPr marL="177800">
              <a:lnSpc>
                <a:spcPct val="115000"/>
              </a:lnSpc>
              <a:buClr>
                <a:schemeClr val="dk1"/>
              </a:buClr>
              <a:buSzPts val="800"/>
            </a:pPr>
            <a:endParaRPr sz="800">
              <a:solidFill>
                <a:schemeClr val="dk1"/>
              </a:solidFill>
              <a:latin typeface="Calibri"/>
              <a:ea typeface="Calibri"/>
              <a:cs typeface="Calibri"/>
              <a:sym typeface="Calibri"/>
            </a:endParaRPr>
          </a:p>
          <a:p>
            <a:pPr>
              <a:buSzPts val="1100"/>
            </a:pPr>
            <a:endParaRPr sz="800" b="1"/>
          </a:p>
          <a:p>
            <a:pPr>
              <a:buClr>
                <a:schemeClr val="dk1"/>
              </a:buClr>
              <a:buSzPts val="1100"/>
            </a:pPr>
            <a:endParaRPr sz="800"/>
          </a:p>
        </p:txBody>
      </p:sp>
      <p:sp>
        <p:nvSpPr>
          <p:cNvPr id="85" name="Google Shape;85;p5"/>
          <p:cNvSpPr/>
          <p:nvPr/>
        </p:nvSpPr>
        <p:spPr>
          <a:xfrm>
            <a:off x="6589195" y="5433558"/>
            <a:ext cx="2192771" cy="727980"/>
          </a:xfrm>
          <a:prstGeom prst="rect">
            <a:avLst/>
          </a:prstGeom>
          <a:noFill/>
          <a:ln>
            <a:noFill/>
          </a:ln>
        </p:spPr>
        <p:txBody>
          <a:bodyPr spcFirstLastPara="1" wrap="square" lIns="68575" tIns="34275" rIns="68575" bIns="34275" anchor="t" anchorCtr="0">
            <a:noAutofit/>
          </a:bodyPr>
          <a:lstStyle/>
          <a:p>
            <a:pPr marL="177800">
              <a:lnSpc>
                <a:spcPct val="115000"/>
              </a:lnSpc>
              <a:buClr>
                <a:schemeClr val="dk1"/>
              </a:buClr>
              <a:buSzPts val="800"/>
            </a:pPr>
            <a:endParaRPr sz="800">
              <a:solidFill>
                <a:schemeClr val="dk1"/>
              </a:solidFill>
              <a:latin typeface="Calibri"/>
              <a:ea typeface="Calibri"/>
              <a:cs typeface="Calibri"/>
              <a:sym typeface="Calibri"/>
            </a:endParaRPr>
          </a:p>
          <a:p>
            <a:pPr>
              <a:buSzPts val="1100"/>
            </a:pPr>
            <a:endParaRPr sz="800" b="1"/>
          </a:p>
          <a:p>
            <a:pPr>
              <a:buClr>
                <a:schemeClr val="dk1"/>
              </a:buClr>
              <a:buSzPts val="1100"/>
            </a:pPr>
            <a:endParaRPr sz="800"/>
          </a:p>
        </p:txBody>
      </p:sp>
      <p:sp>
        <p:nvSpPr>
          <p:cNvPr id="8" name="Google Shape;82;p5">
            <a:extLst>
              <a:ext uri="{FF2B5EF4-FFF2-40B4-BE49-F238E27FC236}">
                <a16:creationId xmlns:a16="http://schemas.microsoft.com/office/drawing/2014/main" id="{915ED8DD-027C-70AE-87E9-DD0BECEA13C3}"/>
              </a:ext>
            </a:extLst>
          </p:cNvPr>
          <p:cNvSpPr/>
          <p:nvPr/>
        </p:nvSpPr>
        <p:spPr>
          <a:xfrm>
            <a:off x="6300484" y="4097229"/>
            <a:ext cx="1720800" cy="446100"/>
          </a:xfrm>
          <a:prstGeom prst="rect">
            <a:avLst/>
          </a:prstGeom>
          <a:noFill/>
          <a:ln>
            <a:noFill/>
          </a:ln>
        </p:spPr>
        <p:txBody>
          <a:bodyPr spcFirstLastPara="1" wrap="square" lIns="68575" tIns="34275" rIns="68575" bIns="34275" anchor="t" anchorCtr="0">
            <a:noAutofit/>
          </a:bodyPr>
          <a:lstStyle/>
          <a:p>
            <a:pPr>
              <a:lnSpc>
                <a:spcPct val="115000"/>
              </a:lnSpc>
              <a:buClr>
                <a:schemeClr val="dk1"/>
              </a:buClr>
              <a:buSzPts val="800"/>
            </a:pPr>
            <a:endParaRPr sz="800" dirty="0">
              <a:latin typeface="Calibri"/>
              <a:ea typeface="Calibri"/>
              <a:cs typeface="Calibri"/>
              <a:sym typeface="Calibri"/>
            </a:endParaRPr>
          </a:p>
        </p:txBody>
      </p:sp>
      <p:pic>
        <p:nvPicPr>
          <p:cNvPr id="11" name="Picture 10">
            <a:extLst>
              <a:ext uri="{FF2B5EF4-FFF2-40B4-BE49-F238E27FC236}">
                <a16:creationId xmlns:a16="http://schemas.microsoft.com/office/drawing/2014/main" id="{50926F00-D7CA-E626-2DFC-2AD17C0B935A}"/>
              </a:ext>
            </a:extLst>
          </p:cNvPr>
          <p:cNvPicPr>
            <a:picLocks noChangeAspect="1"/>
          </p:cNvPicPr>
          <p:nvPr/>
        </p:nvPicPr>
        <p:blipFill>
          <a:blip r:embed="rId3"/>
          <a:stretch>
            <a:fillRect/>
          </a:stretch>
        </p:blipFill>
        <p:spPr>
          <a:xfrm>
            <a:off x="191965" y="1017709"/>
            <a:ext cx="1225062" cy="435220"/>
          </a:xfrm>
          <a:prstGeom prst="rect">
            <a:avLst/>
          </a:prstGeom>
        </p:spPr>
      </p:pic>
      <p:pic>
        <p:nvPicPr>
          <p:cNvPr id="3" name="Picture 2" descr="Home">
            <a:extLst>
              <a:ext uri="{FF2B5EF4-FFF2-40B4-BE49-F238E27FC236}">
                <a16:creationId xmlns:a16="http://schemas.microsoft.com/office/drawing/2014/main" id="{4E4B82C0-F5A6-60B9-383D-8F37D1940B38}"/>
              </a:ext>
            </a:extLst>
          </p:cNvPr>
          <p:cNvPicPr>
            <a:picLocks noChangeAspect="1"/>
          </p:cNvPicPr>
          <p:nvPr/>
        </p:nvPicPr>
        <p:blipFill>
          <a:blip r:embed="rId4"/>
          <a:stretch>
            <a:fillRect/>
          </a:stretch>
        </p:blipFill>
        <p:spPr>
          <a:xfrm>
            <a:off x="6268917" y="968376"/>
            <a:ext cx="2743195" cy="525095"/>
          </a:xfrm>
          <a:prstGeom prst="rect">
            <a:avLst/>
          </a:prstGeom>
        </p:spPr>
      </p:pic>
      <p:graphicFrame>
        <p:nvGraphicFramePr>
          <p:cNvPr id="53" name="Diagram 52">
            <a:extLst>
              <a:ext uri="{FF2B5EF4-FFF2-40B4-BE49-F238E27FC236}">
                <a16:creationId xmlns:a16="http://schemas.microsoft.com/office/drawing/2014/main" id="{355374E6-8C45-6D2D-A738-44A77B7308BE}"/>
              </a:ext>
            </a:extLst>
          </p:cNvPr>
          <p:cNvGraphicFramePr/>
          <p:nvPr>
            <p:extLst>
              <p:ext uri="{D42A27DB-BD31-4B8C-83A1-F6EECF244321}">
                <p14:modId xmlns:p14="http://schemas.microsoft.com/office/powerpoint/2010/main" val="1407248859"/>
              </p:ext>
            </p:extLst>
          </p:nvPr>
        </p:nvGraphicFramePr>
        <p:xfrm>
          <a:off x="844061" y="1406769"/>
          <a:ext cx="7798776" cy="3657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261" name="Diagram 1260">
            <a:extLst>
              <a:ext uri="{FF2B5EF4-FFF2-40B4-BE49-F238E27FC236}">
                <a16:creationId xmlns:a16="http://schemas.microsoft.com/office/drawing/2014/main" id="{0E064900-8414-A15A-51FF-7710CDC460DA}"/>
              </a:ext>
            </a:extLst>
          </p:cNvPr>
          <p:cNvGraphicFramePr/>
          <p:nvPr>
            <p:extLst>
              <p:ext uri="{D42A27DB-BD31-4B8C-83A1-F6EECF244321}">
                <p14:modId xmlns:p14="http://schemas.microsoft.com/office/powerpoint/2010/main" val="1921514380"/>
              </p:ext>
            </p:extLst>
          </p:nvPr>
        </p:nvGraphicFramePr>
        <p:xfrm>
          <a:off x="1468315" y="2927839"/>
          <a:ext cx="5802923" cy="320040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2387654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898B-C9E5-81CF-374A-4192C7A1ECFD}"/>
              </a:ext>
            </a:extLst>
          </p:cNvPr>
          <p:cNvSpPr>
            <a:spLocks noGrp="1"/>
          </p:cNvSpPr>
          <p:nvPr>
            <p:ph type="title"/>
          </p:nvPr>
        </p:nvSpPr>
        <p:spPr/>
        <p:txBody>
          <a:bodyPr>
            <a:normAutofit/>
          </a:bodyPr>
          <a:lstStyle/>
          <a:p>
            <a:r>
              <a:rPr lang="en-US" dirty="0">
                <a:cs typeface="Calibri"/>
              </a:rPr>
              <a:t>Student Handbook</a:t>
            </a:r>
            <a:br>
              <a:rPr lang="en-US" dirty="0">
                <a:cs typeface="Calibri"/>
              </a:rPr>
            </a:br>
            <a:r>
              <a:rPr lang="en-US" sz="2000" dirty="0">
                <a:cs typeface="Calibri"/>
              </a:rPr>
              <a:t>(Will be emailed to you)</a:t>
            </a:r>
            <a:endParaRPr lang="en-US" dirty="0"/>
          </a:p>
        </p:txBody>
      </p:sp>
      <p:pic>
        <p:nvPicPr>
          <p:cNvPr id="4" name="Content Placeholder 3">
            <a:extLst>
              <a:ext uri="{FF2B5EF4-FFF2-40B4-BE49-F238E27FC236}">
                <a16:creationId xmlns:a16="http://schemas.microsoft.com/office/drawing/2014/main" id="{A9E475E5-2842-B93D-2251-3978BA3E2A1C}"/>
              </a:ext>
            </a:extLst>
          </p:cNvPr>
          <p:cNvPicPr>
            <a:picLocks noGrp="1" noChangeAspect="1"/>
          </p:cNvPicPr>
          <p:nvPr>
            <p:ph idx="1"/>
          </p:nvPr>
        </p:nvPicPr>
        <p:blipFill>
          <a:blip r:embed="rId2"/>
          <a:stretch>
            <a:fillRect/>
          </a:stretch>
        </p:blipFill>
        <p:spPr>
          <a:xfrm>
            <a:off x="1645884" y="1578532"/>
            <a:ext cx="6047244" cy="4894323"/>
          </a:xfrm>
          <a:ln>
            <a:solidFill>
              <a:schemeClr val="tx2"/>
            </a:solidFill>
          </a:ln>
        </p:spPr>
      </p:pic>
    </p:spTree>
    <p:extLst>
      <p:ext uri="{BB962C8B-B14F-4D97-AF65-F5344CB8AC3E}">
        <p14:creationId xmlns:p14="http://schemas.microsoft.com/office/powerpoint/2010/main" val="1766498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5"/>
          <p:cNvSpPr txBox="1"/>
          <p:nvPr/>
        </p:nvSpPr>
        <p:spPr>
          <a:xfrm>
            <a:off x="1504113" y="2274068"/>
            <a:ext cx="6139500" cy="589500"/>
          </a:xfrm>
          <a:prstGeom prst="rect">
            <a:avLst/>
          </a:prstGeom>
          <a:noFill/>
          <a:ln>
            <a:noFill/>
          </a:ln>
        </p:spPr>
        <p:txBody>
          <a:bodyPr spcFirstLastPara="1" wrap="square" lIns="68575" tIns="34275" rIns="68575" bIns="34275" anchor="b" anchorCtr="0">
            <a:noAutofit/>
          </a:bodyPr>
          <a:lstStyle/>
          <a:p>
            <a:pPr algn="ctr"/>
            <a:r>
              <a:rPr lang="en-US" sz="3600" b="1" dirty="0">
                <a:solidFill>
                  <a:schemeClr val="tx2"/>
                </a:solidFill>
                <a:latin typeface="Spectral"/>
              </a:rPr>
              <a:t>HED 102A/B: Succeeding as a Global Wildcat</a:t>
            </a:r>
            <a:endParaRPr lang="en-US" b="1">
              <a:solidFill>
                <a:schemeClr val="tx2"/>
              </a:solidFill>
              <a:cs typeface="Calibri"/>
            </a:endParaRPr>
          </a:p>
        </p:txBody>
      </p:sp>
      <p:sp>
        <p:nvSpPr>
          <p:cNvPr id="77" name="Google Shape;77;p5"/>
          <p:cNvSpPr/>
          <p:nvPr/>
        </p:nvSpPr>
        <p:spPr>
          <a:xfrm>
            <a:off x="0" y="4344300"/>
            <a:ext cx="1969500" cy="749400"/>
          </a:xfrm>
          <a:prstGeom prst="rect">
            <a:avLst/>
          </a:prstGeom>
          <a:noFill/>
          <a:ln>
            <a:noFill/>
          </a:ln>
        </p:spPr>
        <p:txBody>
          <a:bodyPr spcFirstLastPara="1" wrap="square" lIns="68575" tIns="34275" rIns="68575" bIns="34275" anchor="t" anchorCtr="0">
            <a:noAutofit/>
          </a:bodyPr>
          <a:lstStyle/>
          <a:p>
            <a:pPr>
              <a:lnSpc>
                <a:spcPct val="115000"/>
              </a:lnSpc>
              <a:buClr>
                <a:schemeClr val="dk1"/>
              </a:buClr>
              <a:buSzPts val="800"/>
            </a:pPr>
            <a:endParaRPr sz="1100">
              <a:latin typeface="Calibri"/>
              <a:ea typeface="Calibri"/>
              <a:cs typeface="Calibri"/>
              <a:sym typeface="Calibri"/>
            </a:endParaRPr>
          </a:p>
        </p:txBody>
      </p:sp>
      <p:sp>
        <p:nvSpPr>
          <p:cNvPr id="83" name="Google Shape;83;p5"/>
          <p:cNvSpPr/>
          <p:nvPr/>
        </p:nvSpPr>
        <p:spPr>
          <a:xfrm>
            <a:off x="622591" y="5495334"/>
            <a:ext cx="2192771" cy="727980"/>
          </a:xfrm>
          <a:prstGeom prst="rect">
            <a:avLst/>
          </a:prstGeom>
          <a:noFill/>
          <a:ln>
            <a:noFill/>
          </a:ln>
        </p:spPr>
        <p:txBody>
          <a:bodyPr spcFirstLastPara="1" wrap="square" lIns="68575" tIns="34275" rIns="68575" bIns="34275" anchor="t" anchorCtr="0">
            <a:noAutofit/>
          </a:bodyPr>
          <a:lstStyle/>
          <a:p>
            <a:pPr marL="177800">
              <a:lnSpc>
                <a:spcPct val="115000"/>
              </a:lnSpc>
              <a:buClr>
                <a:schemeClr val="dk1"/>
              </a:buClr>
              <a:buSzPts val="800"/>
            </a:pPr>
            <a:endParaRPr sz="800">
              <a:solidFill>
                <a:schemeClr val="dk1"/>
              </a:solidFill>
              <a:latin typeface="Calibri"/>
              <a:ea typeface="Calibri"/>
              <a:cs typeface="Calibri"/>
              <a:sym typeface="Calibri"/>
            </a:endParaRPr>
          </a:p>
          <a:p>
            <a:pPr>
              <a:buSzPts val="1100"/>
            </a:pPr>
            <a:endParaRPr sz="800" b="1"/>
          </a:p>
          <a:p>
            <a:pPr>
              <a:buClr>
                <a:schemeClr val="dk1"/>
              </a:buClr>
              <a:buSzPts val="1100"/>
            </a:pPr>
            <a:endParaRPr sz="800"/>
          </a:p>
        </p:txBody>
      </p:sp>
      <p:sp>
        <p:nvSpPr>
          <p:cNvPr id="84" name="Google Shape;84;p5"/>
          <p:cNvSpPr/>
          <p:nvPr/>
        </p:nvSpPr>
        <p:spPr>
          <a:xfrm>
            <a:off x="3463722" y="5495334"/>
            <a:ext cx="2192771" cy="727980"/>
          </a:xfrm>
          <a:prstGeom prst="rect">
            <a:avLst/>
          </a:prstGeom>
          <a:noFill/>
          <a:ln>
            <a:noFill/>
          </a:ln>
        </p:spPr>
        <p:txBody>
          <a:bodyPr spcFirstLastPara="1" wrap="square" lIns="68575" tIns="34275" rIns="68575" bIns="34275" anchor="t" anchorCtr="0">
            <a:noAutofit/>
          </a:bodyPr>
          <a:lstStyle/>
          <a:p>
            <a:pPr>
              <a:lnSpc>
                <a:spcPct val="115000"/>
              </a:lnSpc>
              <a:buClr>
                <a:schemeClr val="dk1"/>
              </a:buClr>
              <a:buSzPts val="800"/>
            </a:pPr>
            <a:endParaRPr sz="800" b="1">
              <a:solidFill>
                <a:srgbClr val="333333"/>
              </a:solidFill>
              <a:latin typeface="Calibri"/>
              <a:ea typeface="Calibri"/>
              <a:cs typeface="Calibri"/>
              <a:sym typeface="Calibri"/>
            </a:endParaRPr>
          </a:p>
          <a:p>
            <a:pPr marL="177800">
              <a:lnSpc>
                <a:spcPct val="115000"/>
              </a:lnSpc>
              <a:buClr>
                <a:schemeClr val="dk1"/>
              </a:buClr>
              <a:buSzPts val="800"/>
            </a:pPr>
            <a:endParaRPr sz="800">
              <a:solidFill>
                <a:schemeClr val="dk1"/>
              </a:solidFill>
              <a:latin typeface="Calibri"/>
              <a:ea typeface="Calibri"/>
              <a:cs typeface="Calibri"/>
              <a:sym typeface="Calibri"/>
            </a:endParaRPr>
          </a:p>
          <a:p>
            <a:pPr>
              <a:buSzPts val="1100"/>
            </a:pPr>
            <a:endParaRPr sz="800" b="1"/>
          </a:p>
          <a:p>
            <a:pPr>
              <a:buClr>
                <a:schemeClr val="dk1"/>
              </a:buClr>
              <a:buSzPts val="1100"/>
            </a:pPr>
            <a:endParaRPr sz="800"/>
          </a:p>
        </p:txBody>
      </p:sp>
      <p:sp>
        <p:nvSpPr>
          <p:cNvPr id="85" name="Google Shape;85;p5"/>
          <p:cNvSpPr/>
          <p:nvPr/>
        </p:nvSpPr>
        <p:spPr>
          <a:xfrm>
            <a:off x="6589195" y="5433558"/>
            <a:ext cx="2192771" cy="727980"/>
          </a:xfrm>
          <a:prstGeom prst="rect">
            <a:avLst/>
          </a:prstGeom>
          <a:noFill/>
          <a:ln>
            <a:noFill/>
          </a:ln>
        </p:spPr>
        <p:txBody>
          <a:bodyPr spcFirstLastPara="1" wrap="square" lIns="68575" tIns="34275" rIns="68575" bIns="34275" anchor="t" anchorCtr="0">
            <a:noAutofit/>
          </a:bodyPr>
          <a:lstStyle/>
          <a:p>
            <a:pPr marL="177800">
              <a:lnSpc>
                <a:spcPct val="115000"/>
              </a:lnSpc>
              <a:buClr>
                <a:schemeClr val="dk1"/>
              </a:buClr>
              <a:buSzPts val="800"/>
            </a:pPr>
            <a:endParaRPr sz="800">
              <a:solidFill>
                <a:schemeClr val="dk1"/>
              </a:solidFill>
              <a:latin typeface="Calibri"/>
              <a:ea typeface="Calibri"/>
              <a:cs typeface="Calibri"/>
              <a:sym typeface="Calibri"/>
            </a:endParaRPr>
          </a:p>
          <a:p>
            <a:pPr>
              <a:buSzPts val="1100"/>
            </a:pPr>
            <a:endParaRPr sz="800" b="1"/>
          </a:p>
          <a:p>
            <a:pPr>
              <a:buClr>
                <a:schemeClr val="dk1"/>
              </a:buClr>
              <a:buSzPts val="1100"/>
            </a:pPr>
            <a:endParaRPr sz="800"/>
          </a:p>
        </p:txBody>
      </p:sp>
      <p:pic>
        <p:nvPicPr>
          <p:cNvPr id="1026" name="Picture 2">
            <a:extLst>
              <a:ext uri="{FF2B5EF4-FFF2-40B4-BE49-F238E27FC236}">
                <a16:creationId xmlns:a16="http://schemas.microsoft.com/office/drawing/2014/main" id="{FC692D10-AA99-24DC-881E-75C80167DF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2060" y="978224"/>
            <a:ext cx="2514042" cy="5894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A117B7D-E507-CE95-4DD5-0E2179F1CDA6}"/>
              </a:ext>
            </a:extLst>
          </p:cNvPr>
          <p:cNvSpPr txBox="1"/>
          <p:nvPr/>
        </p:nvSpPr>
        <p:spPr>
          <a:xfrm>
            <a:off x="562720" y="2924035"/>
            <a:ext cx="8026120" cy="1277273"/>
          </a:xfrm>
          <a:prstGeom prst="rect">
            <a:avLst/>
          </a:prstGeom>
          <a:noFill/>
        </p:spPr>
        <p:txBody>
          <a:bodyPr wrap="square" lIns="91440" tIns="45720" rIns="91440" bIns="45720" anchor="t">
            <a:spAutoFit/>
          </a:bodyPr>
          <a:lstStyle/>
          <a:p>
            <a:pPr marL="38100" algn="ctr">
              <a:buClr>
                <a:schemeClr val="dk1"/>
              </a:buClr>
              <a:buSzPts val="1800"/>
            </a:pPr>
            <a:r>
              <a:rPr lang="en-US" dirty="0">
                <a:latin typeface="Spectral"/>
                <a:sym typeface="Roboto Mono"/>
              </a:rPr>
              <a:t>HED 102 will be your first course taken in the dual degree program with the University of Arizona. This course is designed to introduce you to </a:t>
            </a:r>
            <a:r>
              <a:rPr lang="en-US" err="1">
                <a:latin typeface="Spectral"/>
                <a:sym typeface="Roboto Mono"/>
              </a:rPr>
              <a:t>UArizona</a:t>
            </a:r>
            <a:r>
              <a:rPr lang="en-US" dirty="0">
                <a:latin typeface="Spectral"/>
                <a:sym typeface="Roboto Mono"/>
              </a:rPr>
              <a:t>, its policies, resources and the learning platform D2L: Desire to Learn. </a:t>
            </a:r>
            <a:endParaRPr lang="en-US" dirty="0">
              <a:cs typeface="Calibri"/>
            </a:endParaRPr>
          </a:p>
          <a:p>
            <a:pPr marL="457200">
              <a:spcBef>
                <a:spcPts val="600"/>
              </a:spcBef>
              <a:buSzPts val="1800"/>
            </a:pPr>
            <a:endParaRPr lang="en-US" dirty="0">
              <a:solidFill>
                <a:schemeClr val="dk1"/>
              </a:solidFill>
              <a:latin typeface="Roboto Mono"/>
              <a:ea typeface="Roboto Mono"/>
              <a:cs typeface="Roboto Mono"/>
              <a:sym typeface="Roboto Mono"/>
            </a:endParaRPr>
          </a:p>
        </p:txBody>
      </p:sp>
      <p:pic>
        <p:nvPicPr>
          <p:cNvPr id="4" name="Picture 3">
            <a:extLst>
              <a:ext uri="{FF2B5EF4-FFF2-40B4-BE49-F238E27FC236}">
                <a16:creationId xmlns:a16="http://schemas.microsoft.com/office/drawing/2014/main" id="{13784E18-7A61-E973-6D4B-08ED259D0929}"/>
              </a:ext>
            </a:extLst>
          </p:cNvPr>
          <p:cNvPicPr>
            <a:picLocks noChangeAspect="1"/>
          </p:cNvPicPr>
          <p:nvPr/>
        </p:nvPicPr>
        <p:blipFill>
          <a:blip r:embed="rId4"/>
          <a:stretch>
            <a:fillRect/>
          </a:stretch>
        </p:blipFill>
        <p:spPr>
          <a:xfrm>
            <a:off x="191965" y="1017709"/>
            <a:ext cx="1225062" cy="435220"/>
          </a:xfrm>
          <a:prstGeom prst="rect">
            <a:avLst/>
          </a:prstGeom>
        </p:spPr>
      </p:pic>
      <p:pic>
        <p:nvPicPr>
          <p:cNvPr id="7" name="Picture 6" descr="UAZ Wildcat Hockey (@UAWildcatHockey) / X">
            <a:extLst>
              <a:ext uri="{FF2B5EF4-FFF2-40B4-BE49-F238E27FC236}">
                <a16:creationId xmlns:a16="http://schemas.microsoft.com/office/drawing/2014/main" id="{9FA5BA59-BF6B-6A0E-AC21-B87424BF7FA5}"/>
              </a:ext>
            </a:extLst>
          </p:cNvPr>
          <p:cNvPicPr>
            <a:picLocks noChangeAspect="1"/>
          </p:cNvPicPr>
          <p:nvPr/>
        </p:nvPicPr>
        <p:blipFill>
          <a:blip r:embed="rId5"/>
          <a:stretch>
            <a:fillRect/>
          </a:stretch>
        </p:blipFill>
        <p:spPr>
          <a:xfrm>
            <a:off x="3112477" y="3886200"/>
            <a:ext cx="2708031" cy="2708031"/>
          </a:xfrm>
          <a:prstGeom prst="rect">
            <a:avLst/>
          </a:prstGeom>
        </p:spPr>
      </p:pic>
    </p:spTree>
    <p:extLst>
      <p:ext uri="{BB962C8B-B14F-4D97-AF65-F5344CB8AC3E}">
        <p14:creationId xmlns:p14="http://schemas.microsoft.com/office/powerpoint/2010/main" val="32351137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976BE5EC689D4DA23262711967DD85" ma:contentTypeVersion="15" ma:contentTypeDescription="Create a new document." ma:contentTypeScope="" ma:versionID="fc9d8c9247ad5b7bd49dcee5675d581e">
  <xsd:schema xmlns:xsd="http://www.w3.org/2001/XMLSchema" xmlns:xs="http://www.w3.org/2001/XMLSchema" xmlns:p="http://schemas.microsoft.com/office/2006/metadata/properties" xmlns:ns2="c76f6612-f6d9-4c7d-ba70-58757c606858" xmlns:ns3="b5aead01-6f84-44d5-90a7-b44073a69639" targetNamespace="http://schemas.microsoft.com/office/2006/metadata/properties" ma:root="true" ma:fieldsID="b228e284c0fad4117f82243b3389ad0b" ns2:_="" ns3:_="">
    <xsd:import namespace="c76f6612-f6d9-4c7d-ba70-58757c606858"/>
    <xsd:import namespace="b5aead01-6f84-44d5-90a7-b44073a6963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6f6612-f6d9-4c7d-ba70-58757c6068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a1dced58-e0b4-42b2-b81d-05092f917ffe"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aead01-6f84-44d5-90a7-b44073a69639"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c7786fd-8ba0-410e-b5a0-59ed52669bda}" ma:internalName="TaxCatchAll" ma:showField="CatchAllData" ma:web="b5aead01-6f84-44d5-90a7-b44073a6963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76f6612-f6d9-4c7d-ba70-58757c606858">
      <Terms xmlns="http://schemas.microsoft.com/office/infopath/2007/PartnerControls"/>
    </lcf76f155ced4ddcb4097134ff3c332f>
    <TaxCatchAll xmlns="b5aead01-6f84-44d5-90a7-b44073a69639" xsi:nil="true"/>
  </documentManagement>
</p:properties>
</file>

<file path=customXml/itemProps1.xml><?xml version="1.0" encoding="utf-8"?>
<ds:datastoreItem xmlns:ds="http://schemas.openxmlformats.org/officeDocument/2006/customXml" ds:itemID="{2065FB50-4229-4F01-9729-7E3F3AA45FFE}"/>
</file>

<file path=customXml/itemProps2.xml><?xml version="1.0" encoding="utf-8"?>
<ds:datastoreItem xmlns:ds="http://schemas.openxmlformats.org/officeDocument/2006/customXml" ds:itemID="{0970E2DA-68AD-42BC-BDE5-9EBDA3982F95}"/>
</file>

<file path=customXml/itemProps3.xml><?xml version="1.0" encoding="utf-8"?>
<ds:datastoreItem xmlns:ds="http://schemas.openxmlformats.org/officeDocument/2006/customXml" ds:itemID="{D61C9860-C1BD-4BC3-A936-092B4C4CBD3E}"/>
</file>

<file path=docProps/app.xml><?xml version="1.0" encoding="utf-8"?>
<Properties xmlns="http://schemas.openxmlformats.org/officeDocument/2006/extended-properties" xmlns:vt="http://schemas.openxmlformats.org/officeDocument/2006/docPropsVTypes">
  <TotalTime>0</TotalTime>
  <Words>1</Words>
  <Application>Microsoft Office PowerPoint</Application>
  <PresentationFormat>On-screen Show (4:3)</PresentationFormat>
  <Paragraphs>1</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Student Handbook (Will be emailed to you)</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269</cp:revision>
  <dcterms:created xsi:type="dcterms:W3CDTF">2012-08-24T00:53:15Z</dcterms:created>
  <dcterms:modified xsi:type="dcterms:W3CDTF">2024-03-07T18:51:51Z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0x0101003D976BE5EC689D4DA23262711967DD85</vt:lpwstr>
  </property>
</Properties>
</file>