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32"/>
  </p:notesMasterIdLst>
  <p:sldIdLst>
    <p:sldId id="256" r:id="rId6"/>
    <p:sldId id="283" r:id="rId7"/>
    <p:sldId id="260" r:id="rId8"/>
    <p:sldId id="258" r:id="rId9"/>
    <p:sldId id="285" r:id="rId10"/>
    <p:sldId id="262" r:id="rId11"/>
    <p:sldId id="264" r:id="rId12"/>
    <p:sldId id="265" r:id="rId13"/>
    <p:sldId id="272" r:id="rId14"/>
    <p:sldId id="274" r:id="rId15"/>
    <p:sldId id="286" r:id="rId16"/>
    <p:sldId id="266" r:id="rId17"/>
    <p:sldId id="267" r:id="rId18"/>
    <p:sldId id="268" r:id="rId19"/>
    <p:sldId id="270" r:id="rId20"/>
    <p:sldId id="271" r:id="rId21"/>
    <p:sldId id="269" r:id="rId22"/>
    <p:sldId id="261" r:id="rId23"/>
    <p:sldId id="275" r:id="rId24"/>
    <p:sldId id="276" r:id="rId25"/>
    <p:sldId id="277" r:id="rId26"/>
    <p:sldId id="278" r:id="rId27"/>
    <p:sldId id="279" r:id="rId28"/>
    <p:sldId id="282" r:id="rId29"/>
    <p:sldId id="281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Cindy T - (cnguyen)" initials="NCT-(" lastIdx="1" clrIdx="0">
    <p:extLst>
      <p:ext uri="{19B8F6BF-5375-455C-9EA6-DF929625EA0E}">
        <p15:presenceInfo xmlns:p15="http://schemas.microsoft.com/office/powerpoint/2012/main" userId="S-1-5-21-3885614643-332083874-814631590-7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27A0B-F1AE-4AB6-B7F7-F2C9E874473C}" v="1378" dt="2021-09-02T00:57:39.595"/>
    <p1510:client id="{0AA00104-207C-4AA6-9B15-27B214B3177C}" v="94" dt="2022-06-20T19:58:09.105"/>
    <p1510:client id="{32EDA711-2707-45C1-BC4C-109521ADBC5D}" v="21" dt="2022-01-07T21:58:31.108"/>
    <p1510:client id="{4FB520AD-077F-4AC6-979E-715E762BF13A}" v="41" dt="2023-02-08T22:21:45.117"/>
    <p1510:client id="{7618D29F-C38F-44FA-B36A-257990CEA92E}" v="6" dt="2022-01-12T16:02:09.623"/>
    <p1510:client id="{78DFAB72-9DE8-41A4-AC6F-FCE6CEB8DBFF}" v="6" dt="2023-01-23T21:54:48.477"/>
    <p1510:client id="{7ACE8E67-725F-4A5A-A2CA-ACC56CB76F0D}" v="25" dt="2022-06-20T14:54:50.586"/>
    <p1510:client id="{7E31C734-CA34-490D-AA8D-C13671767ABF}" v="5" dt="2021-09-02T01:00:52.981"/>
    <p1510:client id="{854FA7A5-425F-420F-AEA9-15BC5F83411D}" v="26" dt="2022-08-31T17:18:22.842"/>
    <p1510:client id="{86FC6473-C63F-4333-97EE-18FDD104EB2E}" v="23" dt="2022-01-12T18:28:52.749"/>
    <p1510:client id="{8B335268-FFDB-443F-9600-21B781BDC563}" v="68" dt="2022-11-16T19:14:18.233"/>
    <p1510:client id="{8CD2EDDD-5BA1-40E9-886E-D0B7A76B5C97}" v="23" dt="2023-01-18T22:33:41.637"/>
    <p1510:client id="{8D451506-5390-4BBE-836F-6C0E04EB7083}" v="6" dt="2022-03-07T16:49:34.219"/>
    <p1510:client id="{989A5863-52A1-4BBE-B0DC-3F2E95DE933A}" v="69" dt="2022-01-14T14:24:15.254"/>
    <p1510:client id="{9C8427A8-C63F-4F4B-A635-2AA9FC3F7AFF}" v="122" dt="2022-06-17T18:13:55.862"/>
    <p1510:client id="{A0FB43DC-FB5B-426F-9123-03FFDBBF25D1}" v="42" dt="2023-01-27T17:08:40.872"/>
    <p1510:client id="{A3756B72-F439-4C1B-88E5-DF6BC0002525}" v="11" dt="2022-01-14T17:43:28.189"/>
    <p1510:client id="{A95A182C-D28E-4CB1-A884-F56CF1A6FEBE}" v="443" dt="2022-11-10T18:06:18.014"/>
    <p1510:client id="{AB72E3A5-AAEE-4706-9DBC-69C7853FDCA9}" v="275" dt="2021-09-02T17:57:44.209"/>
    <p1510:client id="{C98D30DA-630A-49EC-8458-05D84D328CB7}" v="44" dt="2022-06-17T19:49:49.399"/>
    <p1510:client id="{CD08F8F3-06CC-4753-9DFF-F196D67CC23D}" v="255" dt="2023-01-27T17:54:45.215"/>
    <p1510:client id="{DA6167C9-045D-4AAD-B211-89D85249E155}" v="68" dt="2023-01-24T19:25:57.538"/>
    <p1510:client id="{DB6B66F6-4556-4D38-A962-B903DD84BAA5}" v="277" dt="2023-01-19T20:45:39.875"/>
    <p1510:client id="{F260B45D-DE8F-400C-96D0-F8BC6D04C93F}" v="908" dt="2022-06-17T16:36:31.333"/>
    <p1510:client id="{F9E81D1E-EB77-48CA-8C47-834EA2E50FA6}" v="42" dt="2023-01-23T19:39:44.699"/>
    <p1510:client id="{FE2A858F-CB30-4097-B548-CA0547C7AC46}" v="9" dt="2023-01-23T21:53:15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Fox" userId="ySLBnKzBQO8DxAXqTOCDtNPeaHjAXloeDRlQ8jezixc=" providerId="None" clId="Web-{F9E81D1E-EB77-48CA-8C47-834EA2E50FA6}"/>
    <pc:docChg chg="modSld">
      <pc:chgData name="Stacey Fox" userId="ySLBnKzBQO8DxAXqTOCDtNPeaHjAXloeDRlQ8jezixc=" providerId="None" clId="Web-{F9E81D1E-EB77-48CA-8C47-834EA2E50FA6}" dt="2023-01-23T19:39:44.699" v="41" actId="1076"/>
      <pc:docMkLst>
        <pc:docMk/>
      </pc:docMkLst>
      <pc:sldChg chg="addSp modSp">
        <pc:chgData name="Stacey Fox" userId="ySLBnKzBQO8DxAXqTOCDtNPeaHjAXloeDRlQ8jezixc=" providerId="None" clId="Web-{F9E81D1E-EB77-48CA-8C47-834EA2E50FA6}" dt="2023-01-23T19:39:44.699" v="41" actId="1076"/>
        <pc:sldMkLst>
          <pc:docMk/>
          <pc:sldMk cId="304975304" sldId="268"/>
        </pc:sldMkLst>
        <pc:spChg chg="mod">
          <ac:chgData name="Stacey Fox" userId="ySLBnKzBQO8DxAXqTOCDtNPeaHjAXloeDRlQ8jezixc=" providerId="None" clId="Web-{F9E81D1E-EB77-48CA-8C47-834EA2E50FA6}" dt="2023-01-23T19:34:23.226" v="27" actId="20577"/>
          <ac:spMkLst>
            <pc:docMk/>
            <pc:sldMk cId="304975304" sldId="268"/>
            <ac:spMk id="6" creationId="{00000000-0000-0000-0000-000000000000}"/>
          </ac:spMkLst>
        </pc:spChg>
        <pc:picChg chg="add mod">
          <ac:chgData name="Stacey Fox" userId="ySLBnKzBQO8DxAXqTOCDtNPeaHjAXloeDRlQ8jezixc=" providerId="None" clId="Web-{F9E81D1E-EB77-48CA-8C47-834EA2E50FA6}" dt="2023-01-23T19:39:44.699" v="41" actId="1076"/>
          <ac:picMkLst>
            <pc:docMk/>
            <pc:sldMk cId="304975304" sldId="268"/>
            <ac:picMk id="3" creationId="{FB18A06B-CB8B-C5C2-AE2D-C1D2C6CBB21F}"/>
          </ac:picMkLst>
        </pc:picChg>
      </pc:sldChg>
      <pc:sldChg chg="addSp modSp">
        <pc:chgData name="Stacey Fox" userId="ySLBnKzBQO8DxAXqTOCDtNPeaHjAXloeDRlQ8jezixc=" providerId="None" clId="Web-{F9E81D1E-EB77-48CA-8C47-834EA2E50FA6}" dt="2023-01-23T19:37:14.228" v="36" actId="1076"/>
        <pc:sldMkLst>
          <pc:docMk/>
          <pc:sldMk cId="1214775254" sldId="269"/>
        </pc:sldMkLst>
        <pc:picChg chg="add mod">
          <ac:chgData name="Stacey Fox" userId="ySLBnKzBQO8DxAXqTOCDtNPeaHjAXloeDRlQ8jezixc=" providerId="None" clId="Web-{F9E81D1E-EB77-48CA-8C47-834EA2E50FA6}" dt="2023-01-23T19:37:14.228" v="36" actId="1076"/>
          <ac:picMkLst>
            <pc:docMk/>
            <pc:sldMk cId="1214775254" sldId="269"/>
            <ac:picMk id="5" creationId="{970DE153-1604-2ECC-7FB0-1A1A7508BB5E}"/>
          </ac:picMkLst>
        </pc:picChg>
      </pc:sldChg>
      <pc:sldChg chg="addSp modSp">
        <pc:chgData name="Stacey Fox" userId="ySLBnKzBQO8DxAXqTOCDtNPeaHjAXloeDRlQ8jezixc=" providerId="None" clId="Web-{F9E81D1E-EB77-48CA-8C47-834EA2E50FA6}" dt="2023-01-23T19:36:19.696" v="30" actId="1076"/>
        <pc:sldMkLst>
          <pc:docMk/>
          <pc:sldMk cId="1478190733" sldId="271"/>
        </pc:sldMkLst>
        <pc:picChg chg="add mod">
          <ac:chgData name="Stacey Fox" userId="ySLBnKzBQO8DxAXqTOCDtNPeaHjAXloeDRlQ8jezixc=" providerId="None" clId="Web-{F9E81D1E-EB77-48CA-8C47-834EA2E50FA6}" dt="2023-01-23T19:36:19.696" v="30" actId="1076"/>
          <ac:picMkLst>
            <pc:docMk/>
            <pc:sldMk cId="1478190733" sldId="271"/>
            <ac:picMk id="5" creationId="{5D9D98D9-9765-EB3C-314E-9D4E077BC048}"/>
          </ac:picMkLst>
        </pc:picChg>
      </pc:sldChg>
    </pc:docChg>
  </pc:docChgLst>
  <pc:docChgLst>
    <pc:chgData name="Katelyn M Maragi" userId="wPKLGvTsY40sWE5+/v9L4PpIGwyE8xs1CTZmh7lQUHw=" providerId="None" clId="Web-{8CD2EDDD-5BA1-40E9-886E-D0B7A76B5C97}"/>
    <pc:docChg chg="modSld">
      <pc:chgData name="Katelyn M Maragi" userId="wPKLGvTsY40sWE5+/v9L4PpIGwyE8xs1CTZmh7lQUHw=" providerId="None" clId="Web-{8CD2EDDD-5BA1-40E9-886E-D0B7A76B5C97}" dt="2023-01-18T22:33:41.637" v="22" actId="20577"/>
      <pc:docMkLst>
        <pc:docMk/>
      </pc:docMkLst>
      <pc:sldChg chg="modSp">
        <pc:chgData name="Katelyn M Maragi" userId="wPKLGvTsY40sWE5+/v9L4PpIGwyE8xs1CTZmh7lQUHw=" providerId="None" clId="Web-{8CD2EDDD-5BA1-40E9-886E-D0B7A76B5C97}" dt="2023-01-18T22:33:41.637" v="22" actId="20577"/>
        <pc:sldMkLst>
          <pc:docMk/>
          <pc:sldMk cId="732830559" sldId="263"/>
        </pc:sldMkLst>
        <pc:spChg chg="mod">
          <ac:chgData name="Katelyn M Maragi" userId="wPKLGvTsY40sWE5+/v9L4PpIGwyE8xs1CTZmh7lQUHw=" providerId="None" clId="Web-{8CD2EDDD-5BA1-40E9-886E-D0B7A76B5C97}" dt="2023-01-18T22:33:41.637" v="22" actId="20577"/>
          <ac:spMkLst>
            <pc:docMk/>
            <pc:sldMk cId="732830559" sldId="263"/>
            <ac:spMk id="2" creationId="{00000000-0000-0000-0000-000000000000}"/>
          </ac:spMkLst>
        </pc:spChg>
      </pc:sldChg>
    </pc:docChg>
  </pc:docChgLst>
  <pc:docChgLst>
    <pc:chgData name="Stacey Fox" userId="ySLBnKzBQO8DxAXqTOCDtNPeaHjAXloeDRlQ8jezixc=" providerId="None" clId="Web-{4FB520AD-077F-4AC6-979E-715E762BF13A}"/>
    <pc:docChg chg="modSld">
      <pc:chgData name="Stacey Fox" userId="ySLBnKzBQO8DxAXqTOCDtNPeaHjAXloeDRlQ8jezixc=" providerId="None" clId="Web-{4FB520AD-077F-4AC6-979E-715E762BF13A}" dt="2023-02-08T22:21:45.117" v="39" actId="20577"/>
      <pc:docMkLst>
        <pc:docMk/>
      </pc:docMkLst>
      <pc:sldChg chg="modSp">
        <pc:chgData name="Stacey Fox" userId="ySLBnKzBQO8DxAXqTOCDtNPeaHjAXloeDRlQ8jezixc=" providerId="None" clId="Web-{4FB520AD-077F-4AC6-979E-715E762BF13A}" dt="2023-02-08T22:21:45.117" v="39" actId="20577"/>
        <pc:sldMkLst>
          <pc:docMk/>
          <pc:sldMk cId="2377330321" sldId="258"/>
        </pc:sldMkLst>
        <pc:spChg chg="mod">
          <ac:chgData name="Stacey Fox" userId="ySLBnKzBQO8DxAXqTOCDtNPeaHjAXloeDRlQ8jezixc=" providerId="None" clId="Web-{4FB520AD-077F-4AC6-979E-715E762BF13A}" dt="2023-02-08T22:21:45.117" v="39" actId="20577"/>
          <ac:spMkLst>
            <pc:docMk/>
            <pc:sldMk cId="2377330321" sldId="258"/>
            <ac:spMk id="6" creationId="{00000000-0000-0000-0000-000000000000}"/>
          </ac:spMkLst>
        </pc:spChg>
      </pc:sldChg>
    </pc:docChg>
  </pc:docChgLst>
  <pc:docChgLst>
    <pc:chgData name="Stacey Fox" userId="ySLBnKzBQO8DxAXqTOCDtNPeaHjAXloeDRlQ8jezixc=" providerId="None" clId="Web-{DA6167C9-045D-4AAD-B211-89D85249E155}"/>
    <pc:docChg chg="modSld">
      <pc:chgData name="Stacey Fox" userId="ySLBnKzBQO8DxAXqTOCDtNPeaHjAXloeDRlQ8jezixc=" providerId="None" clId="Web-{DA6167C9-045D-4AAD-B211-89D85249E155}" dt="2023-01-24T19:25:55.460" v="31" actId="20577"/>
      <pc:docMkLst>
        <pc:docMk/>
      </pc:docMkLst>
      <pc:sldChg chg="modSp">
        <pc:chgData name="Stacey Fox" userId="ySLBnKzBQO8DxAXqTOCDtNPeaHjAXloeDRlQ8jezixc=" providerId="None" clId="Web-{DA6167C9-045D-4AAD-B211-89D85249E155}" dt="2023-01-24T19:25:55.460" v="31" actId="20577"/>
        <pc:sldMkLst>
          <pc:docMk/>
          <pc:sldMk cId="2412450282" sldId="280"/>
        </pc:sldMkLst>
        <pc:spChg chg="mod">
          <ac:chgData name="Stacey Fox" userId="ySLBnKzBQO8DxAXqTOCDtNPeaHjAXloeDRlQ8jezixc=" providerId="None" clId="Web-{DA6167C9-045D-4AAD-B211-89D85249E155}" dt="2023-01-24T19:25:48.460" v="26" actId="1076"/>
          <ac:spMkLst>
            <pc:docMk/>
            <pc:sldMk cId="2412450282" sldId="280"/>
            <ac:spMk id="7" creationId="{3FE97240-2BDE-466B-A709-B139A0DABAC0}"/>
          </ac:spMkLst>
        </pc:spChg>
        <pc:spChg chg="mod">
          <ac:chgData name="Stacey Fox" userId="ySLBnKzBQO8DxAXqTOCDtNPeaHjAXloeDRlQ8jezixc=" providerId="None" clId="Web-{DA6167C9-045D-4AAD-B211-89D85249E155}" dt="2023-01-24T19:25:55.460" v="31" actId="20577"/>
          <ac:spMkLst>
            <pc:docMk/>
            <pc:sldMk cId="2412450282" sldId="280"/>
            <ac:spMk id="8" creationId="{277E56CA-F00F-4952-8ADD-CE739343A598}"/>
          </ac:spMkLst>
        </pc:spChg>
      </pc:sldChg>
    </pc:docChg>
  </pc:docChgLst>
  <pc:docChgLst>
    <pc:chgData name="Katelyn M Maragi" userId="wPKLGvTsY40sWE5+/v9L4PpIGwyE8xs1CTZmh7lQUHw=" providerId="None" clId="Web-{CD08F8F3-06CC-4753-9DFF-F196D67CC23D}"/>
    <pc:docChg chg="addSld delSld modSld sldOrd addMainMaster">
      <pc:chgData name="Katelyn M Maragi" userId="wPKLGvTsY40sWE5+/v9L4PpIGwyE8xs1CTZmh7lQUHw=" providerId="None" clId="Web-{CD08F8F3-06CC-4753-9DFF-F196D67CC23D}" dt="2023-01-27T17:54:44.605" v="167" actId="20577"/>
      <pc:docMkLst>
        <pc:docMk/>
      </pc:docMkLst>
      <pc:sldChg chg="modSp">
        <pc:chgData name="Katelyn M Maragi" userId="wPKLGvTsY40sWE5+/v9L4PpIGwyE8xs1CTZmh7lQUHw=" providerId="None" clId="Web-{CD08F8F3-06CC-4753-9DFF-F196D67CC23D}" dt="2023-01-27T17:19:13.483" v="14" actId="20577"/>
        <pc:sldMkLst>
          <pc:docMk/>
          <pc:sldMk cId="2377330321" sldId="258"/>
        </pc:sldMkLst>
        <pc:spChg chg="mod">
          <ac:chgData name="Katelyn M Maragi" userId="wPKLGvTsY40sWE5+/v9L4PpIGwyE8xs1CTZmh7lQUHw=" providerId="None" clId="Web-{CD08F8F3-06CC-4753-9DFF-F196D67CC23D}" dt="2023-01-27T17:19:13.483" v="14" actId="20577"/>
          <ac:spMkLst>
            <pc:docMk/>
            <pc:sldMk cId="2377330321" sldId="258"/>
            <ac:spMk id="6" creationId="{00000000-0000-0000-0000-000000000000}"/>
          </ac:spMkLst>
        </pc:spChg>
      </pc:sldChg>
      <pc:sldChg chg="modSp">
        <pc:chgData name="Katelyn M Maragi" userId="wPKLGvTsY40sWE5+/v9L4PpIGwyE8xs1CTZmh7lQUHw=" providerId="None" clId="Web-{CD08F8F3-06CC-4753-9DFF-F196D67CC23D}" dt="2023-01-27T17:46:34.954" v="160" actId="20577"/>
        <pc:sldMkLst>
          <pc:docMk/>
          <pc:sldMk cId="1373914862" sldId="261"/>
        </pc:sldMkLst>
        <pc:spChg chg="mod">
          <ac:chgData name="Katelyn M Maragi" userId="wPKLGvTsY40sWE5+/v9L4PpIGwyE8xs1CTZmh7lQUHw=" providerId="None" clId="Web-{CD08F8F3-06CC-4753-9DFF-F196D67CC23D}" dt="2023-01-27T17:46:34.954" v="160" actId="20577"/>
          <ac:spMkLst>
            <pc:docMk/>
            <pc:sldMk cId="1373914862" sldId="261"/>
            <ac:spMk id="12" creationId="{00000000-0000-0000-0000-000000000000}"/>
          </ac:spMkLst>
        </pc:spChg>
      </pc:sldChg>
      <pc:sldChg chg="del">
        <pc:chgData name="Katelyn M Maragi" userId="wPKLGvTsY40sWE5+/v9L4PpIGwyE8xs1CTZmh7lQUHw=" providerId="None" clId="Web-{CD08F8F3-06CC-4753-9DFF-F196D67CC23D}" dt="2023-01-27T17:07:26.921" v="1"/>
        <pc:sldMkLst>
          <pc:docMk/>
          <pc:sldMk cId="732830559" sldId="263"/>
        </pc:sldMkLst>
      </pc:sldChg>
      <pc:sldChg chg="modSp">
        <pc:chgData name="Katelyn M Maragi" userId="wPKLGvTsY40sWE5+/v9L4PpIGwyE8xs1CTZmh7lQUHw=" providerId="None" clId="Web-{CD08F8F3-06CC-4753-9DFF-F196D67CC23D}" dt="2023-01-27T17:41:47.183" v="156" actId="20577"/>
        <pc:sldMkLst>
          <pc:docMk/>
          <pc:sldMk cId="304975304" sldId="268"/>
        </pc:sldMkLst>
        <pc:spChg chg="mod">
          <ac:chgData name="Katelyn M Maragi" userId="wPKLGvTsY40sWE5+/v9L4PpIGwyE8xs1CTZmh7lQUHw=" providerId="None" clId="Web-{CD08F8F3-06CC-4753-9DFF-F196D67CC23D}" dt="2023-01-27T17:41:47.183" v="156" actId="20577"/>
          <ac:spMkLst>
            <pc:docMk/>
            <pc:sldMk cId="304975304" sldId="268"/>
            <ac:spMk id="6" creationId="{00000000-0000-0000-0000-000000000000}"/>
          </ac:spMkLst>
        </pc:spChg>
      </pc:sldChg>
      <pc:sldChg chg="addSp modSp">
        <pc:chgData name="Katelyn M Maragi" userId="wPKLGvTsY40sWE5+/v9L4PpIGwyE8xs1CTZmh7lQUHw=" providerId="None" clId="Web-{CD08F8F3-06CC-4753-9DFF-F196D67CC23D}" dt="2023-01-27T17:35:40.300" v="139" actId="1076"/>
        <pc:sldMkLst>
          <pc:docMk/>
          <pc:sldMk cId="1434990751" sldId="272"/>
        </pc:sldMkLst>
        <pc:spChg chg="add mod">
          <ac:chgData name="Katelyn M Maragi" userId="wPKLGvTsY40sWE5+/v9L4PpIGwyE8xs1CTZmh7lQUHw=" providerId="None" clId="Web-{CD08F8F3-06CC-4753-9DFF-F196D67CC23D}" dt="2023-01-27T17:35:40.300" v="139" actId="1076"/>
          <ac:spMkLst>
            <pc:docMk/>
            <pc:sldMk cId="1434990751" sldId="272"/>
            <ac:spMk id="2" creationId="{73F367B6-7F8D-3145-8BE8-8DFCDA3BF927}"/>
          </ac:spMkLst>
        </pc:spChg>
        <pc:spChg chg="mod">
          <ac:chgData name="Katelyn M Maragi" userId="wPKLGvTsY40sWE5+/v9L4PpIGwyE8xs1CTZmh7lQUHw=" providerId="None" clId="Web-{CD08F8F3-06CC-4753-9DFF-F196D67CC23D}" dt="2023-01-27T17:35:02.440" v="110" actId="20577"/>
          <ac:spMkLst>
            <pc:docMk/>
            <pc:sldMk cId="1434990751" sldId="272"/>
            <ac:spMk id="10" creationId="{C5E67AE2-EC1B-493E-ABDC-4F99CD654AB9}"/>
          </ac:spMkLst>
        </pc:spChg>
      </pc:sldChg>
      <pc:sldChg chg="del">
        <pc:chgData name="Katelyn M Maragi" userId="wPKLGvTsY40sWE5+/v9L4PpIGwyE8xs1CTZmh7lQUHw=" providerId="None" clId="Web-{CD08F8F3-06CC-4753-9DFF-F196D67CC23D}" dt="2023-01-27T17:09:22.002" v="4"/>
        <pc:sldMkLst>
          <pc:docMk/>
          <pc:sldMk cId="2412450282" sldId="280"/>
        </pc:sldMkLst>
      </pc:sldChg>
      <pc:sldChg chg="modSp">
        <pc:chgData name="Katelyn M Maragi" userId="wPKLGvTsY40sWE5+/v9L4PpIGwyE8xs1CTZmh7lQUHw=" providerId="None" clId="Web-{CD08F8F3-06CC-4753-9DFF-F196D67CC23D}" dt="2023-01-27T17:54:44.605" v="167" actId="20577"/>
        <pc:sldMkLst>
          <pc:docMk/>
          <pc:sldMk cId="2317335011" sldId="282"/>
        </pc:sldMkLst>
        <pc:spChg chg="mod">
          <ac:chgData name="Katelyn M Maragi" userId="wPKLGvTsY40sWE5+/v9L4PpIGwyE8xs1CTZmh7lQUHw=" providerId="None" clId="Web-{CD08F8F3-06CC-4753-9DFF-F196D67CC23D}" dt="2023-01-27T17:54:44.605" v="167" actId="20577"/>
          <ac:spMkLst>
            <pc:docMk/>
            <pc:sldMk cId="2317335011" sldId="282"/>
            <ac:spMk id="13" creationId="{742CA187-2FCB-4092-B455-E9F269019710}"/>
          </ac:spMkLst>
        </pc:spChg>
      </pc:sldChg>
      <pc:sldChg chg="add">
        <pc:chgData name="Katelyn M Maragi" userId="wPKLGvTsY40sWE5+/v9L4PpIGwyE8xs1CTZmh7lQUHw=" providerId="None" clId="Web-{CD08F8F3-06CC-4753-9DFF-F196D67CC23D}" dt="2023-01-27T17:07:23.593" v="0"/>
        <pc:sldMkLst>
          <pc:docMk/>
          <pc:sldMk cId="2118292898" sldId="283"/>
        </pc:sldMkLst>
      </pc:sldChg>
      <pc:sldChg chg="add">
        <pc:chgData name="Katelyn M Maragi" userId="wPKLGvTsY40sWE5+/v9L4PpIGwyE8xs1CTZmh7lQUHw=" providerId="None" clId="Web-{CD08F8F3-06CC-4753-9DFF-F196D67CC23D}" dt="2023-01-27T17:09:24.017" v="5"/>
        <pc:sldMkLst>
          <pc:docMk/>
          <pc:sldMk cId="3633631929" sldId="284"/>
        </pc:sldMkLst>
      </pc:sldChg>
      <pc:sldChg chg="modSp add">
        <pc:chgData name="Katelyn M Maragi" userId="wPKLGvTsY40sWE5+/v9L4PpIGwyE8xs1CTZmh7lQUHw=" providerId="None" clId="Web-{CD08F8F3-06CC-4753-9DFF-F196D67CC23D}" dt="2023-01-27T17:14:49.805" v="13" actId="20577"/>
        <pc:sldMkLst>
          <pc:docMk/>
          <pc:sldMk cId="2970186018" sldId="285"/>
        </pc:sldMkLst>
        <pc:graphicFrameChg chg="modGraphic">
          <ac:chgData name="Katelyn M Maragi" userId="wPKLGvTsY40sWE5+/v9L4PpIGwyE8xs1CTZmh7lQUHw=" providerId="None" clId="Web-{CD08F8F3-06CC-4753-9DFF-F196D67CC23D}" dt="2023-01-27T17:14:49.805" v="13" actId="20577"/>
          <ac:graphicFrameMkLst>
            <pc:docMk/>
            <pc:sldMk cId="2970186018" sldId="285"/>
            <ac:graphicFrameMk id="9" creationId="{93007797-1504-CE28-4B63-B801B9E735E9}"/>
          </ac:graphicFrameMkLst>
        </pc:graphicFrameChg>
      </pc:sldChg>
      <pc:sldChg chg="add del ord">
        <pc:chgData name="Katelyn M Maragi" userId="wPKLGvTsY40sWE5+/v9L4PpIGwyE8xs1CTZmh7lQUHw=" providerId="None" clId="Web-{CD08F8F3-06CC-4753-9DFF-F196D67CC23D}" dt="2023-01-27T17:25:22.475" v="17"/>
        <pc:sldMkLst>
          <pc:docMk/>
          <pc:sldMk cId="632442218" sldId="286"/>
        </pc:sldMkLst>
      </pc:sldChg>
      <pc:sldChg chg="addSp delSp modSp add ord">
        <pc:chgData name="Katelyn M Maragi" userId="wPKLGvTsY40sWE5+/v9L4PpIGwyE8xs1CTZmh7lQUHw=" providerId="None" clId="Web-{CD08F8F3-06CC-4753-9DFF-F196D67CC23D}" dt="2023-01-27T17:38:42.335" v="147" actId="20577"/>
        <pc:sldMkLst>
          <pc:docMk/>
          <pc:sldMk cId="1651417429" sldId="286"/>
        </pc:sldMkLst>
        <pc:spChg chg="mod">
          <ac:chgData name="Katelyn M Maragi" userId="wPKLGvTsY40sWE5+/v9L4PpIGwyE8xs1CTZmh7lQUHw=" providerId="None" clId="Web-{CD08F8F3-06CC-4753-9DFF-F196D67CC23D}" dt="2023-01-27T17:38:42.335" v="147" actId="20577"/>
          <ac:spMkLst>
            <pc:docMk/>
            <pc:sldMk cId="1651417429" sldId="286"/>
            <ac:spMk id="6" creationId="{00000000-0000-0000-0000-000000000000}"/>
          </ac:spMkLst>
        </pc:spChg>
        <pc:picChg chg="add mod">
          <ac:chgData name="Katelyn M Maragi" userId="wPKLGvTsY40sWE5+/v9L4PpIGwyE8xs1CTZmh7lQUHw=" providerId="None" clId="Web-{CD08F8F3-06CC-4753-9DFF-F196D67CC23D}" dt="2023-01-27T17:28:31.650" v="24" actId="1076"/>
          <ac:picMkLst>
            <pc:docMk/>
            <pc:sldMk cId="1651417429" sldId="286"/>
            <ac:picMk id="3" creationId="{EF3B8BB7-74E2-A774-2EDF-99CAC6C9C760}"/>
          </ac:picMkLst>
        </pc:picChg>
        <pc:picChg chg="del">
          <ac:chgData name="Katelyn M Maragi" userId="wPKLGvTsY40sWE5+/v9L4PpIGwyE8xs1CTZmh7lQUHw=" providerId="None" clId="Web-{CD08F8F3-06CC-4753-9DFF-F196D67CC23D}" dt="2023-01-27T17:28:24.353" v="20"/>
          <ac:picMkLst>
            <pc:docMk/>
            <pc:sldMk cId="1651417429" sldId="286"/>
            <ac:picMk id="5" creationId="{0563823F-BA6B-AED1-B125-A2A19AE270A7}"/>
          </ac:picMkLst>
        </pc:picChg>
      </pc:sldChg>
      <pc:sldMasterChg chg="add addSldLayout">
        <pc:chgData name="Katelyn M Maragi" userId="wPKLGvTsY40sWE5+/v9L4PpIGwyE8xs1CTZmh7lQUHw=" providerId="None" clId="Web-{CD08F8F3-06CC-4753-9DFF-F196D67CC23D}" dt="2023-01-27T17:09:24.017" v="5"/>
        <pc:sldMasterMkLst>
          <pc:docMk/>
          <pc:sldMasterMk cId="693854872" sldId="2147483675"/>
        </pc:sldMasterMkLst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2902803582" sldId="2147483676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2238138889" sldId="2147483677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726258677" sldId="2147483678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2830419443" sldId="2147483679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3890861015" sldId="2147483680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2626560502" sldId="2147483681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991262035" sldId="2147483682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3561029412" sldId="2147483683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1839451036" sldId="2147483684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1426268790" sldId="2147483685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1570066398" sldId="2147483686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1639995216" sldId="2147483687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464524123" sldId="2147483688"/>
          </pc:sldLayoutMkLst>
        </pc:sldLayoutChg>
        <pc:sldLayoutChg chg="add">
          <pc:chgData name="Katelyn M Maragi" userId="wPKLGvTsY40sWE5+/v9L4PpIGwyE8xs1CTZmh7lQUHw=" providerId="None" clId="Web-{CD08F8F3-06CC-4753-9DFF-F196D67CC23D}" dt="2023-01-27T17:09:24.017" v="5"/>
          <pc:sldLayoutMkLst>
            <pc:docMk/>
            <pc:sldMasterMk cId="693854872" sldId="2147483675"/>
            <pc:sldLayoutMk cId="2406345580" sldId="2147483689"/>
          </pc:sldLayoutMkLst>
        </pc:sldLayoutChg>
      </pc:sldMasterChg>
    </pc:docChg>
  </pc:docChgLst>
  <pc:docChgLst>
    <pc:chgData name="Stacey Fox" userId="ySLBnKzBQO8DxAXqTOCDtNPeaHjAXloeDRlQ8jezixc=" providerId="None" clId="Web-{DB6B66F6-4556-4D38-A962-B903DD84BAA5}"/>
    <pc:docChg chg="modSld">
      <pc:chgData name="Stacey Fox" userId="ySLBnKzBQO8DxAXqTOCDtNPeaHjAXloeDRlQ8jezixc=" providerId="None" clId="Web-{DB6B66F6-4556-4D38-A962-B903DD84BAA5}" dt="2023-01-19T20:45:39.875" v="258" actId="1076"/>
      <pc:docMkLst>
        <pc:docMk/>
      </pc:docMkLst>
      <pc:sldChg chg="addSp delSp modSp">
        <pc:chgData name="Stacey Fox" userId="ySLBnKzBQO8DxAXqTOCDtNPeaHjAXloeDRlQ8jezixc=" providerId="None" clId="Web-{DB6B66F6-4556-4D38-A962-B903DD84BAA5}" dt="2023-01-19T20:45:39.875" v="258" actId="1076"/>
        <pc:sldMkLst>
          <pc:docMk/>
          <pc:sldMk cId="3622035280" sldId="270"/>
        </pc:sldMkLst>
        <pc:spChg chg="add del mod">
          <ac:chgData name="Stacey Fox" userId="ySLBnKzBQO8DxAXqTOCDtNPeaHjAXloeDRlQ8jezixc=" providerId="None" clId="Web-{DB6B66F6-4556-4D38-A962-B903DD84BAA5}" dt="2023-01-19T20:33:23.189" v="246"/>
          <ac:spMkLst>
            <pc:docMk/>
            <pc:sldMk cId="3622035280" sldId="270"/>
            <ac:spMk id="3" creationId="{4F97B7E0-8F96-E0C2-C59E-619ED2E04D6C}"/>
          </ac:spMkLst>
        </pc:spChg>
        <pc:spChg chg="add mod">
          <ac:chgData name="Stacey Fox" userId="ySLBnKzBQO8DxAXqTOCDtNPeaHjAXloeDRlQ8jezixc=" providerId="None" clId="Web-{DB6B66F6-4556-4D38-A962-B903DD84BAA5}" dt="2023-01-19T20:45:39.875" v="258" actId="1076"/>
          <ac:spMkLst>
            <pc:docMk/>
            <pc:sldMk cId="3622035280" sldId="270"/>
            <ac:spMk id="5" creationId="{866B4987-8EAC-F944-A779-79EDD3F4DE1F}"/>
          </ac:spMkLst>
        </pc:spChg>
        <pc:spChg chg="mod">
          <ac:chgData name="Stacey Fox" userId="ySLBnKzBQO8DxAXqTOCDtNPeaHjAXloeDRlQ8jezixc=" providerId="None" clId="Web-{DB6B66F6-4556-4D38-A962-B903DD84BAA5}" dt="2023-01-19T20:42:30.434" v="256" actId="20577"/>
          <ac:spMkLst>
            <pc:docMk/>
            <pc:sldMk cId="3622035280" sldId="270"/>
            <ac:spMk id="6" creationId="{00000000-0000-0000-0000-000000000000}"/>
          </ac:spMkLst>
        </pc:spChg>
      </pc:sldChg>
      <pc:sldChg chg="addSp modSp">
        <pc:chgData name="Stacey Fox" userId="ySLBnKzBQO8DxAXqTOCDtNPeaHjAXloeDRlQ8jezixc=" providerId="None" clId="Web-{DB6B66F6-4556-4D38-A962-B903DD84BAA5}" dt="2023-01-19T20:04:44.501" v="137" actId="20577"/>
        <pc:sldMkLst>
          <pc:docMk/>
          <pc:sldMk cId="1434990751" sldId="272"/>
        </pc:sldMkLst>
        <pc:spChg chg="add mod">
          <ac:chgData name="Stacey Fox" userId="ySLBnKzBQO8DxAXqTOCDtNPeaHjAXloeDRlQ8jezixc=" providerId="None" clId="Web-{DB6B66F6-4556-4D38-A962-B903DD84BAA5}" dt="2023-01-19T20:04:15.844" v="134" actId="14100"/>
          <ac:spMkLst>
            <pc:docMk/>
            <pc:sldMk cId="1434990751" sldId="272"/>
            <ac:spMk id="2" creationId="{5906ECBD-4730-6D5C-E084-9D38A57B66A8}"/>
          </ac:spMkLst>
        </pc:spChg>
        <pc:spChg chg="mod">
          <ac:chgData name="Stacey Fox" userId="ySLBnKzBQO8DxAXqTOCDtNPeaHjAXloeDRlQ8jezixc=" providerId="None" clId="Web-{DB6B66F6-4556-4D38-A962-B903DD84BAA5}" dt="2023-01-19T20:04:44.501" v="137" actId="20577"/>
          <ac:spMkLst>
            <pc:docMk/>
            <pc:sldMk cId="1434990751" sldId="272"/>
            <ac:spMk id="3" creationId="{40124EE7-839A-4D20-A6C4-CECA2667974D}"/>
          </ac:spMkLst>
        </pc:spChg>
        <pc:spChg chg="mod">
          <ac:chgData name="Stacey Fox" userId="ySLBnKzBQO8DxAXqTOCDtNPeaHjAXloeDRlQ8jezixc=" providerId="None" clId="Web-{DB6B66F6-4556-4D38-A962-B903DD84BAA5}" dt="2023-01-19T19:55:15.335" v="32" actId="1076"/>
          <ac:spMkLst>
            <pc:docMk/>
            <pc:sldMk cId="1434990751" sldId="272"/>
            <ac:spMk id="4" creationId="{BBD3F8C7-AFF5-49AA-A78C-4DD98D02EB2F}"/>
          </ac:spMkLst>
        </pc:spChg>
        <pc:spChg chg="mod">
          <ac:chgData name="Stacey Fox" userId="ySLBnKzBQO8DxAXqTOCDtNPeaHjAXloeDRlQ8jezixc=" providerId="None" clId="Web-{DB6B66F6-4556-4D38-A962-B903DD84BAA5}" dt="2023-01-19T19:55:25.382" v="34" actId="1076"/>
          <ac:spMkLst>
            <pc:docMk/>
            <pc:sldMk cId="1434990751" sldId="272"/>
            <ac:spMk id="5" creationId="{DA6A6F9D-E983-48B9-B719-68CD978E930E}"/>
          </ac:spMkLst>
        </pc:spChg>
        <pc:picChg chg="mod">
          <ac:chgData name="Stacey Fox" userId="ySLBnKzBQO8DxAXqTOCDtNPeaHjAXloeDRlQ8jezixc=" providerId="None" clId="Web-{DB6B66F6-4556-4D38-A962-B903DD84BAA5}" dt="2023-01-19T19:55:08.460" v="31" actId="14100"/>
          <ac:picMkLst>
            <pc:docMk/>
            <pc:sldMk cId="1434990751" sldId="272"/>
            <ac:picMk id="6" creationId="{00000000-0000-0000-0000-000000000000}"/>
          </ac:picMkLst>
        </pc:picChg>
      </pc:sldChg>
    </pc:docChg>
  </pc:docChgLst>
  <pc:docChgLst>
    <pc:chgData name="Stacey Fox" userId="ySLBnKzBQO8DxAXqTOCDtNPeaHjAXloeDRlQ8jezixc=" providerId="None" clId="Web-{A0FB43DC-FB5B-426F-9123-03FFDBBF25D1}"/>
    <pc:docChg chg="modSld">
      <pc:chgData name="Stacey Fox" userId="ySLBnKzBQO8DxAXqTOCDtNPeaHjAXloeDRlQ8jezixc=" providerId="None" clId="Web-{A0FB43DC-FB5B-426F-9123-03FFDBBF25D1}" dt="2023-01-27T17:08:40.857" v="20" actId="20577"/>
      <pc:docMkLst>
        <pc:docMk/>
      </pc:docMkLst>
      <pc:sldChg chg="modSp">
        <pc:chgData name="Stacey Fox" userId="ySLBnKzBQO8DxAXqTOCDtNPeaHjAXloeDRlQ8jezixc=" providerId="None" clId="Web-{A0FB43DC-FB5B-426F-9123-03FFDBBF25D1}" dt="2023-01-27T17:08:40.857" v="20" actId="20577"/>
        <pc:sldMkLst>
          <pc:docMk/>
          <pc:sldMk cId="586971786" sldId="266"/>
        </pc:sldMkLst>
        <pc:spChg chg="mod">
          <ac:chgData name="Stacey Fox" userId="ySLBnKzBQO8DxAXqTOCDtNPeaHjAXloeDRlQ8jezixc=" providerId="None" clId="Web-{A0FB43DC-FB5B-426F-9123-03FFDBBF25D1}" dt="2023-01-27T17:08:40.857" v="20" actId="20577"/>
          <ac:spMkLst>
            <pc:docMk/>
            <pc:sldMk cId="586971786" sldId="266"/>
            <ac:spMk id="3" creationId="{00000000-0000-0000-0000-000000000000}"/>
          </ac:spMkLst>
        </pc:spChg>
      </pc:sldChg>
    </pc:docChg>
  </pc:docChgLst>
  <pc:docChgLst>
    <pc:chgData name="Stacey Fox" userId="ySLBnKzBQO8DxAXqTOCDtNPeaHjAXloeDRlQ8jezixc=" providerId="None" clId="Web-{FE2A858F-CB30-4097-B548-CA0547C7AC46}"/>
    <pc:docChg chg="modSld">
      <pc:chgData name="Stacey Fox" userId="ySLBnKzBQO8DxAXqTOCDtNPeaHjAXloeDRlQ8jezixc=" providerId="None" clId="Web-{FE2A858F-CB30-4097-B548-CA0547C7AC46}" dt="2023-01-23T21:53:15.428" v="8" actId="1076"/>
      <pc:docMkLst>
        <pc:docMk/>
      </pc:docMkLst>
      <pc:sldChg chg="delSp modSp">
        <pc:chgData name="Stacey Fox" userId="ySLBnKzBQO8DxAXqTOCDtNPeaHjAXloeDRlQ8jezixc=" providerId="None" clId="Web-{FE2A858F-CB30-4097-B548-CA0547C7AC46}" dt="2023-01-23T21:53:15.428" v="8" actId="1076"/>
        <pc:sldMkLst>
          <pc:docMk/>
          <pc:sldMk cId="1434990751" sldId="272"/>
        </pc:sldMkLst>
        <pc:spChg chg="del">
          <ac:chgData name="Stacey Fox" userId="ySLBnKzBQO8DxAXqTOCDtNPeaHjAXloeDRlQ8jezixc=" providerId="None" clId="Web-{FE2A858F-CB30-4097-B548-CA0547C7AC46}" dt="2023-01-23T21:52:45.036" v="0"/>
          <ac:spMkLst>
            <pc:docMk/>
            <pc:sldMk cId="1434990751" sldId="272"/>
            <ac:spMk id="2" creationId="{5906ECBD-4730-6D5C-E084-9D38A57B66A8}"/>
          </ac:spMkLst>
        </pc:spChg>
        <pc:spChg chg="mod">
          <ac:chgData name="Stacey Fox" userId="ySLBnKzBQO8DxAXqTOCDtNPeaHjAXloeDRlQ8jezixc=" providerId="None" clId="Web-{FE2A858F-CB30-4097-B548-CA0547C7AC46}" dt="2023-01-23T21:53:15.428" v="8" actId="1076"/>
          <ac:spMkLst>
            <pc:docMk/>
            <pc:sldMk cId="1434990751" sldId="272"/>
            <ac:spMk id="4" creationId="{BBD3F8C7-AFF5-49AA-A78C-4DD98D02EB2F}"/>
          </ac:spMkLst>
        </pc:spChg>
        <pc:spChg chg="mod">
          <ac:chgData name="Stacey Fox" userId="ySLBnKzBQO8DxAXqTOCDtNPeaHjAXloeDRlQ8jezixc=" providerId="None" clId="Web-{FE2A858F-CB30-4097-B548-CA0547C7AC46}" dt="2023-01-23T21:53:10.443" v="7" actId="1076"/>
          <ac:spMkLst>
            <pc:docMk/>
            <pc:sldMk cId="1434990751" sldId="272"/>
            <ac:spMk id="5" creationId="{DA6A6F9D-E983-48B9-B719-68CD978E930E}"/>
          </ac:spMkLst>
        </pc:spChg>
        <pc:picChg chg="mod">
          <ac:chgData name="Stacey Fox" userId="ySLBnKzBQO8DxAXqTOCDtNPeaHjAXloeDRlQ8jezixc=" providerId="None" clId="Web-{FE2A858F-CB30-4097-B548-CA0547C7AC46}" dt="2023-01-23T21:53:07.365" v="6" actId="1076"/>
          <ac:picMkLst>
            <pc:docMk/>
            <pc:sldMk cId="1434990751" sldId="272"/>
            <ac:picMk id="6" creationId="{00000000-0000-0000-0000-000000000000}"/>
          </ac:picMkLst>
        </pc:picChg>
      </pc:sldChg>
    </pc:docChg>
  </pc:docChgLst>
  <pc:docChgLst>
    <pc:chgData name="Katelyn M Maragi" clId="Web-{8B335268-FFDB-443F-9600-21B781BDC563}"/>
    <pc:docChg chg="modSld">
      <pc:chgData name="Katelyn M Maragi" userId="" providerId="" clId="Web-{8B335268-FFDB-443F-9600-21B781BDC563}" dt="2022-11-16T19:14:18.233" v="70" actId="20577"/>
      <pc:docMkLst>
        <pc:docMk/>
      </pc:docMkLst>
      <pc:sldChg chg="addSp modSp">
        <pc:chgData name="Katelyn M Maragi" userId="" providerId="" clId="Web-{8B335268-FFDB-443F-9600-21B781BDC563}" dt="2022-11-16T19:14:18.233" v="70" actId="20577"/>
        <pc:sldMkLst>
          <pc:docMk/>
          <pc:sldMk cId="3101511856" sldId="276"/>
        </pc:sldMkLst>
        <pc:spChg chg="mod">
          <ac:chgData name="Katelyn M Maragi" userId="" providerId="" clId="Web-{8B335268-FFDB-443F-9600-21B781BDC563}" dt="2022-11-16T19:14:18.233" v="70" actId="20577"/>
          <ac:spMkLst>
            <pc:docMk/>
            <pc:sldMk cId="3101511856" sldId="276"/>
            <ac:spMk id="3" creationId="{AEA8CB32-DDCE-404A-AA2A-D2680FE7A82D}"/>
          </ac:spMkLst>
        </pc:spChg>
        <pc:spChg chg="mod">
          <ac:chgData name="Katelyn M Maragi" userId="" providerId="" clId="Web-{8B335268-FFDB-443F-9600-21B781BDC563}" dt="2022-11-16T19:11:44.732" v="8" actId="14100"/>
          <ac:spMkLst>
            <pc:docMk/>
            <pc:sldMk cId="3101511856" sldId="276"/>
            <ac:spMk id="5" creationId="{E33C08F8-2491-4DDE-B857-EC1A2B443EB4}"/>
          </ac:spMkLst>
        </pc:spChg>
        <pc:spChg chg="mod">
          <ac:chgData name="Katelyn M Maragi" userId="" providerId="" clId="Web-{8B335268-FFDB-443F-9600-21B781BDC563}" dt="2022-11-16T19:12:27.482" v="16" actId="1076"/>
          <ac:spMkLst>
            <pc:docMk/>
            <pc:sldMk cId="3101511856" sldId="276"/>
            <ac:spMk id="6" creationId="{E30DD1BC-3EC1-4A43-9D11-62C67F3ACCAC}"/>
          </ac:spMkLst>
        </pc:spChg>
        <pc:spChg chg="add mod">
          <ac:chgData name="Katelyn M Maragi" userId="" providerId="" clId="Web-{8B335268-FFDB-443F-9600-21B781BDC563}" dt="2022-11-16T19:13:45.014" v="26" actId="14100"/>
          <ac:spMkLst>
            <pc:docMk/>
            <pc:sldMk cId="3101511856" sldId="276"/>
            <ac:spMk id="7" creationId="{C5770F4C-7422-C7B3-25AF-E9CAC3D67900}"/>
          </ac:spMkLst>
        </pc:spChg>
        <pc:spChg chg="add mod">
          <ac:chgData name="Katelyn M Maragi" userId="" providerId="" clId="Web-{8B335268-FFDB-443F-9600-21B781BDC563}" dt="2022-11-16T19:13:48.842" v="27" actId="1076"/>
          <ac:spMkLst>
            <pc:docMk/>
            <pc:sldMk cId="3101511856" sldId="276"/>
            <ac:spMk id="8" creationId="{9CC0D15C-5548-9A7C-AB8F-BC8B57A14FD7}"/>
          </ac:spMkLst>
        </pc:spChg>
        <pc:picChg chg="mod">
          <ac:chgData name="Katelyn M Maragi" userId="" providerId="" clId="Web-{8B335268-FFDB-443F-9600-21B781BDC563}" dt="2022-11-16T19:11:30.466" v="3" actId="1076"/>
          <ac:picMkLst>
            <pc:docMk/>
            <pc:sldMk cId="3101511856" sldId="276"/>
            <ac:picMk id="4" creationId="{20C24822-69A6-41A4-AE80-62110B6BE9EC}"/>
          </ac:picMkLst>
        </pc:picChg>
      </pc:sldChg>
    </pc:docChg>
  </pc:docChgLst>
  <pc:docChgLst>
    <pc:chgData name="Katelyn M Maragi" clId="Web-{A95A182C-D28E-4CB1-A884-F56CF1A6FEBE}"/>
    <pc:docChg chg="modSld">
      <pc:chgData name="Katelyn M Maragi" userId="" providerId="" clId="Web-{A95A182C-D28E-4CB1-A884-F56CF1A6FEBE}" dt="2022-11-10T18:06:18.014" v="245" actId="20577"/>
      <pc:docMkLst>
        <pc:docMk/>
      </pc:docMkLst>
      <pc:sldChg chg="modSp">
        <pc:chgData name="Katelyn M Maragi" userId="" providerId="" clId="Web-{A95A182C-D28E-4CB1-A884-F56CF1A6FEBE}" dt="2022-11-10T18:06:18.014" v="245" actId="20577"/>
        <pc:sldMkLst>
          <pc:docMk/>
          <pc:sldMk cId="3622035280" sldId="270"/>
        </pc:sldMkLst>
        <pc:spChg chg="mod">
          <ac:chgData name="Katelyn M Maragi" userId="" providerId="" clId="Web-{A95A182C-D28E-4CB1-A884-F56CF1A6FEBE}" dt="2022-11-10T18:06:18.014" v="245" actId="20577"/>
          <ac:spMkLst>
            <pc:docMk/>
            <pc:sldMk cId="3622035280" sldId="270"/>
            <ac:spMk id="6" creationId="{00000000-0000-0000-0000-000000000000}"/>
          </ac:spMkLst>
        </pc:spChg>
      </pc:sldChg>
      <pc:sldChg chg="modSp">
        <pc:chgData name="Katelyn M Maragi" userId="" providerId="" clId="Web-{A95A182C-D28E-4CB1-A884-F56CF1A6FEBE}" dt="2022-11-10T17:47:04.224" v="182" actId="14100"/>
        <pc:sldMkLst>
          <pc:docMk/>
          <pc:sldMk cId="1434990751" sldId="272"/>
        </pc:sldMkLst>
        <pc:spChg chg="mod">
          <ac:chgData name="Katelyn M Maragi" userId="" providerId="" clId="Web-{A95A182C-D28E-4CB1-A884-F56CF1A6FEBE}" dt="2022-11-10T17:47:04.224" v="182" actId="14100"/>
          <ac:spMkLst>
            <pc:docMk/>
            <pc:sldMk cId="1434990751" sldId="272"/>
            <ac:spMk id="3" creationId="{40124EE7-839A-4D20-A6C4-CECA2667974D}"/>
          </ac:spMkLst>
        </pc:spChg>
        <pc:picChg chg="mod">
          <ac:chgData name="Katelyn M Maragi" userId="" providerId="" clId="Web-{A95A182C-D28E-4CB1-A884-F56CF1A6FEBE}" dt="2022-11-10T17:40:28.752" v="49" actId="1076"/>
          <ac:picMkLst>
            <pc:docMk/>
            <pc:sldMk cId="1434990751" sldId="272"/>
            <ac:picMk id="6" creationId="{00000000-0000-0000-0000-000000000000}"/>
          </ac:picMkLst>
        </pc:picChg>
      </pc:sldChg>
      <pc:sldChg chg="addSp modSp">
        <pc:chgData name="Katelyn M Maragi" userId="" providerId="" clId="Web-{A95A182C-D28E-4CB1-A884-F56CF1A6FEBE}" dt="2022-11-10T17:51:23.116" v="242" actId="20577"/>
        <pc:sldMkLst>
          <pc:docMk/>
          <pc:sldMk cId="1017635502" sldId="274"/>
        </pc:sldMkLst>
        <pc:spChg chg="add mod">
          <ac:chgData name="Katelyn M Maragi" userId="" providerId="" clId="Web-{A95A182C-D28E-4CB1-A884-F56CF1A6FEBE}" dt="2022-11-10T17:51:23.116" v="242" actId="20577"/>
          <ac:spMkLst>
            <pc:docMk/>
            <pc:sldMk cId="1017635502" sldId="274"/>
            <ac:spMk id="5" creationId="{02029280-8856-82D5-4F82-C1675716F6AE}"/>
          </ac:spMkLst>
        </pc:spChg>
        <pc:spChg chg="mod ord">
          <ac:chgData name="Katelyn M Maragi" userId="" providerId="" clId="Web-{A95A182C-D28E-4CB1-A884-F56CF1A6FEBE}" dt="2022-11-10T17:50:32.382" v="235"/>
          <ac:spMkLst>
            <pc:docMk/>
            <pc:sldMk cId="1017635502" sldId="274"/>
            <ac:spMk id="8" creationId="{00000000-0000-0000-0000-000000000000}"/>
          </ac:spMkLst>
        </pc:spChg>
      </pc:sldChg>
    </pc:docChg>
  </pc:docChgLst>
  <pc:docChgLst>
    <pc:chgData name="Stacey Fox" userId="ySLBnKzBQO8DxAXqTOCDtNPeaHjAXloeDRlQ8jezixc=" providerId="None" clId="Web-{78DFAB72-9DE8-41A4-AC6F-FCE6CEB8DBFF}"/>
    <pc:docChg chg="modSld">
      <pc:chgData name="Stacey Fox" userId="ySLBnKzBQO8DxAXqTOCDtNPeaHjAXloeDRlQ8jezixc=" providerId="None" clId="Web-{78DFAB72-9DE8-41A4-AC6F-FCE6CEB8DBFF}" dt="2023-01-23T21:54:48.384" v="2" actId="1076"/>
      <pc:docMkLst>
        <pc:docMk/>
      </pc:docMkLst>
      <pc:sldChg chg="modSp">
        <pc:chgData name="Stacey Fox" userId="ySLBnKzBQO8DxAXqTOCDtNPeaHjAXloeDRlQ8jezixc=" providerId="None" clId="Web-{78DFAB72-9DE8-41A4-AC6F-FCE6CEB8DBFF}" dt="2023-01-23T21:54:48.384" v="2" actId="1076"/>
        <pc:sldMkLst>
          <pc:docMk/>
          <pc:sldMk cId="1434990751" sldId="272"/>
        </pc:sldMkLst>
        <pc:spChg chg="mod">
          <ac:chgData name="Stacey Fox" userId="ySLBnKzBQO8DxAXqTOCDtNPeaHjAXloeDRlQ8jezixc=" providerId="None" clId="Web-{78DFAB72-9DE8-41A4-AC6F-FCE6CEB8DBFF}" dt="2023-01-23T21:54:48.384" v="2" actId="1076"/>
          <ac:spMkLst>
            <pc:docMk/>
            <pc:sldMk cId="1434990751" sldId="272"/>
            <ac:spMk id="3" creationId="{40124EE7-839A-4D20-A6C4-CECA266797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A4679-F4F6-4A22-BC39-9AB84D908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FC84D-A62E-47DE-9834-CFBEE425F7D8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1. Finish your </a:t>
          </a:r>
          <a:r>
            <a:rPr lang="en-US" b="1" err="1">
              <a:latin typeface="Century Gothic" panose="020B0502020202020204"/>
            </a:rPr>
            <a:t>UArizona</a:t>
          </a:r>
          <a:r>
            <a:rPr lang="en-US" b="1">
              <a:latin typeface="Century Gothic" panose="020B0502020202020204"/>
            </a:rPr>
            <a:t> + UPC courses </a:t>
          </a:r>
          <a:endParaRPr lang="en-US" b="1"/>
        </a:p>
      </dgm:t>
    </dgm:pt>
    <dgm:pt modelId="{6937A44A-8BCC-49FB-967F-FA397C64B15C}" type="parTrans" cxnId="{06294416-9FDA-4A49-A3CA-8A3EA59495BA}">
      <dgm:prSet/>
      <dgm:spPr/>
      <dgm:t>
        <a:bodyPr/>
        <a:lstStyle/>
        <a:p>
          <a:endParaRPr lang="en-US"/>
        </a:p>
      </dgm:t>
    </dgm:pt>
    <dgm:pt modelId="{A6FD3E98-A0E7-4633-ABEF-1DF73361C436}" type="sibTrans" cxnId="{06294416-9FDA-4A49-A3CA-8A3EA59495BA}">
      <dgm:prSet/>
      <dgm:spPr/>
      <dgm:t>
        <a:bodyPr/>
        <a:lstStyle/>
        <a:p>
          <a:endParaRPr lang="en-US"/>
        </a:p>
      </dgm:t>
    </dgm:pt>
    <dgm:pt modelId="{E44605D8-FDB9-429B-8A58-EF2180D503C7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/>
            <a:t>2</a:t>
          </a:r>
          <a:r>
            <a:rPr lang="en-US" b="1"/>
            <a:t>.</a:t>
          </a:r>
          <a:r>
            <a:rPr lang="en-US" b="1">
              <a:latin typeface="Century Gothic" panose="020B0502020202020204"/>
            </a:rPr>
            <a:t> </a:t>
          </a:r>
          <a:r>
            <a:rPr lang="en-US" b="1"/>
            <a:t>Send your</a:t>
          </a:r>
          <a:r>
            <a:rPr lang="en-US" b="1">
              <a:latin typeface="Century Gothic" panose="020B0502020202020204"/>
            </a:rPr>
            <a:t> UPC</a:t>
          </a:r>
          <a:r>
            <a:rPr lang="en-US" b="1"/>
            <a:t> official transcripts to </a:t>
          </a:r>
          <a:r>
            <a:rPr lang="en-US" b="1">
              <a:latin typeface="Century Gothic" panose="020B0502020202020204"/>
            </a:rPr>
            <a:t>UArizona</a:t>
          </a:r>
          <a:endParaRPr lang="en-US" b="1"/>
        </a:p>
      </dgm:t>
    </dgm:pt>
    <dgm:pt modelId="{E69F73BE-10DB-4A1E-AA0C-7B92BE23F003}" type="parTrans" cxnId="{FAA3FAF9-9937-48B3-BCDF-F4893F0CB1A0}">
      <dgm:prSet/>
      <dgm:spPr/>
      <dgm:t>
        <a:bodyPr/>
        <a:lstStyle/>
        <a:p>
          <a:endParaRPr lang="en-US"/>
        </a:p>
      </dgm:t>
    </dgm:pt>
    <dgm:pt modelId="{21EF4DD3-DEDE-4BBE-81FD-6749314D4562}" type="sibTrans" cxnId="{FAA3FAF9-9937-48B3-BCDF-F4893F0CB1A0}">
      <dgm:prSet/>
      <dgm:spPr/>
      <dgm:t>
        <a:bodyPr/>
        <a:lstStyle/>
        <a:p>
          <a:endParaRPr lang="en-US"/>
        </a:p>
      </dgm:t>
    </dgm:pt>
    <dgm:pt modelId="{B500422C-DE65-4823-8748-B16C9F3F3DAA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3. </a:t>
          </a:r>
          <a:r>
            <a:rPr lang="en-US" b="1" err="1"/>
            <a:t>GradPath</a:t>
          </a:r>
          <a:r>
            <a:rPr lang="en-US" b="1"/>
            <a:t> &gt; </a:t>
          </a:r>
          <a:r>
            <a:rPr lang="en-US" b="1">
              <a:latin typeface="Century Gothic" panose="020B0502020202020204"/>
            </a:rPr>
            <a:t>FIRST - Submit</a:t>
          </a:r>
          <a:r>
            <a:rPr lang="en-US" b="1"/>
            <a:t> your Transfer Credit Evaluation form</a:t>
          </a:r>
          <a:r>
            <a:rPr lang="en-US" b="1">
              <a:latin typeface="Century Gothic" panose="020B0502020202020204"/>
            </a:rPr>
            <a:t> listing UPC courses</a:t>
          </a:r>
          <a:endParaRPr lang="en-US" b="1"/>
        </a:p>
      </dgm:t>
    </dgm:pt>
    <dgm:pt modelId="{33675107-6B39-4CFE-A324-D16187F29D35}" type="parTrans" cxnId="{4DCA4C29-A3FF-48F3-AA0F-62C113CB0830}">
      <dgm:prSet/>
      <dgm:spPr/>
      <dgm:t>
        <a:bodyPr/>
        <a:lstStyle/>
        <a:p>
          <a:endParaRPr lang="en-US"/>
        </a:p>
      </dgm:t>
    </dgm:pt>
    <dgm:pt modelId="{86E13BC8-920E-487A-80F8-2585E2BC7725}" type="sibTrans" cxnId="{4DCA4C29-A3FF-48F3-AA0F-62C113CB0830}">
      <dgm:prSet/>
      <dgm:spPr/>
      <dgm:t>
        <a:bodyPr/>
        <a:lstStyle/>
        <a:p>
          <a:endParaRPr lang="en-US"/>
        </a:p>
      </dgm:t>
    </dgm:pt>
    <dgm:pt modelId="{A72BDECE-4935-4F7B-8D84-7CCA19BE2C43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4.</a:t>
          </a:r>
          <a:r>
            <a:rPr lang="en-US" b="1">
              <a:latin typeface="Century Gothic" panose="020B0502020202020204"/>
            </a:rPr>
            <a:t> </a:t>
          </a:r>
          <a:r>
            <a:rPr lang="en-US" b="1" err="1">
              <a:latin typeface="Century Gothic" panose="020B0502020202020204"/>
            </a:rPr>
            <a:t>GradPath</a:t>
          </a:r>
          <a:r>
            <a:rPr lang="en-US" b="1">
              <a:latin typeface="Century Gothic" panose="020B0502020202020204"/>
            </a:rPr>
            <a:t> &gt; Complete remaining GradPath forms and SIE MS Exit Survey</a:t>
          </a:r>
          <a:endParaRPr lang="en-US" b="1"/>
        </a:p>
      </dgm:t>
    </dgm:pt>
    <dgm:pt modelId="{5D0984C8-94A0-4CF6-ACC3-7D72B1D31EF0}" type="parTrans" cxnId="{E1D0F8F9-88C1-4B90-A5C6-E6C7157CBA16}">
      <dgm:prSet/>
      <dgm:spPr/>
      <dgm:t>
        <a:bodyPr/>
        <a:lstStyle/>
        <a:p>
          <a:endParaRPr lang="en-US"/>
        </a:p>
      </dgm:t>
    </dgm:pt>
    <dgm:pt modelId="{FD88AC3D-D2E4-4BDF-8C0C-1B231B4F962E}" type="sibTrans" cxnId="{E1D0F8F9-88C1-4B90-A5C6-E6C7157CBA16}">
      <dgm:prSet/>
      <dgm:spPr/>
      <dgm:t>
        <a:bodyPr/>
        <a:lstStyle/>
        <a:p>
          <a:endParaRPr lang="en-US"/>
        </a:p>
      </dgm:t>
    </dgm:pt>
    <dgm:pt modelId="{B1D285E0-D411-4CC1-B2FB-27A371637075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5. </a:t>
          </a:r>
          <a:r>
            <a:rPr lang="en-US" b="1">
              <a:latin typeface="Century Gothic" panose="020B0502020202020204"/>
            </a:rPr>
            <a:t>Graduate!</a:t>
          </a:r>
          <a:endParaRPr lang="en-US" b="1"/>
        </a:p>
      </dgm:t>
    </dgm:pt>
    <dgm:pt modelId="{8333342B-DBCC-4E8B-979A-CC47FF1CDA4F}" type="parTrans" cxnId="{90D2CE73-2906-4FAA-8256-2415218394B2}">
      <dgm:prSet/>
      <dgm:spPr/>
      <dgm:t>
        <a:bodyPr/>
        <a:lstStyle/>
        <a:p>
          <a:endParaRPr lang="en-US"/>
        </a:p>
      </dgm:t>
    </dgm:pt>
    <dgm:pt modelId="{EA7277C2-E4E8-45C5-9BDC-3E0DCF04CB53}" type="sibTrans" cxnId="{90D2CE73-2906-4FAA-8256-2415218394B2}">
      <dgm:prSet/>
      <dgm:spPr/>
      <dgm:t>
        <a:bodyPr/>
        <a:lstStyle/>
        <a:p>
          <a:endParaRPr lang="en-US"/>
        </a:p>
      </dgm:t>
    </dgm:pt>
    <dgm:pt modelId="{2AED5A8D-26A6-4280-8246-700F55A2B3CC}" type="pres">
      <dgm:prSet presAssocID="{E99A4679-F4F6-4A22-BC39-9AB84D908941}" presName="diagram" presStyleCnt="0">
        <dgm:presLayoutVars>
          <dgm:dir/>
          <dgm:resizeHandles val="exact"/>
        </dgm:presLayoutVars>
      </dgm:prSet>
      <dgm:spPr/>
    </dgm:pt>
    <dgm:pt modelId="{0B81754E-3E7A-4335-84BE-3B658F4D164F}" type="pres">
      <dgm:prSet presAssocID="{250FC84D-A62E-47DE-9834-CFBEE425F7D8}" presName="node" presStyleLbl="node1" presStyleIdx="0" presStyleCnt="5">
        <dgm:presLayoutVars>
          <dgm:bulletEnabled val="1"/>
        </dgm:presLayoutVars>
      </dgm:prSet>
      <dgm:spPr/>
    </dgm:pt>
    <dgm:pt modelId="{7CAA82F0-A949-465C-8523-84127B76EB57}" type="pres">
      <dgm:prSet presAssocID="{A6FD3E98-A0E7-4633-ABEF-1DF73361C436}" presName="sibTrans" presStyleCnt="0"/>
      <dgm:spPr/>
    </dgm:pt>
    <dgm:pt modelId="{CC5141EC-732A-4B3F-9247-4D1124528E55}" type="pres">
      <dgm:prSet presAssocID="{E44605D8-FDB9-429B-8A58-EF2180D503C7}" presName="node" presStyleLbl="node1" presStyleIdx="1" presStyleCnt="5" custLinFactNeighborX="1182" custLinFactNeighborY="1970">
        <dgm:presLayoutVars>
          <dgm:bulletEnabled val="1"/>
        </dgm:presLayoutVars>
      </dgm:prSet>
      <dgm:spPr/>
    </dgm:pt>
    <dgm:pt modelId="{07EA9D5A-79FB-4974-9767-01BCFA09AFFF}" type="pres">
      <dgm:prSet presAssocID="{21EF4DD3-DEDE-4BBE-81FD-6749314D4562}" presName="sibTrans" presStyleCnt="0"/>
      <dgm:spPr/>
    </dgm:pt>
    <dgm:pt modelId="{35FFDF80-98C2-405C-8539-8B9A128419DA}" type="pres">
      <dgm:prSet presAssocID="{B500422C-DE65-4823-8748-B16C9F3F3DAA}" presName="node" presStyleLbl="node1" presStyleIdx="2" presStyleCnt="5">
        <dgm:presLayoutVars>
          <dgm:bulletEnabled val="1"/>
        </dgm:presLayoutVars>
      </dgm:prSet>
      <dgm:spPr/>
    </dgm:pt>
    <dgm:pt modelId="{DC9FAE16-182F-4DBE-B242-8E6EFA1B5966}" type="pres">
      <dgm:prSet presAssocID="{86E13BC8-920E-487A-80F8-2585E2BC7725}" presName="sibTrans" presStyleCnt="0"/>
      <dgm:spPr/>
    </dgm:pt>
    <dgm:pt modelId="{5FC5241B-BBAA-48AD-9B37-0B7777BE5862}" type="pres">
      <dgm:prSet presAssocID="{A72BDECE-4935-4F7B-8D84-7CCA19BE2C43}" presName="node" presStyleLbl="node1" presStyleIdx="3" presStyleCnt="5">
        <dgm:presLayoutVars>
          <dgm:bulletEnabled val="1"/>
        </dgm:presLayoutVars>
      </dgm:prSet>
      <dgm:spPr/>
    </dgm:pt>
    <dgm:pt modelId="{43A59156-57E8-4399-A9C6-F1277C246F9D}" type="pres">
      <dgm:prSet presAssocID="{FD88AC3D-D2E4-4BDF-8C0C-1B231B4F962E}" presName="sibTrans" presStyleCnt="0"/>
      <dgm:spPr/>
    </dgm:pt>
    <dgm:pt modelId="{7D8FAC2B-0E93-45F5-B301-C9BE0D524F5B}" type="pres">
      <dgm:prSet presAssocID="{B1D285E0-D411-4CC1-B2FB-27A371637075}" presName="node" presStyleLbl="node1" presStyleIdx="4" presStyleCnt="5" custLinFactNeighborX="-394">
        <dgm:presLayoutVars>
          <dgm:bulletEnabled val="1"/>
        </dgm:presLayoutVars>
      </dgm:prSet>
      <dgm:spPr/>
    </dgm:pt>
  </dgm:ptLst>
  <dgm:cxnLst>
    <dgm:cxn modelId="{4CAA4408-47CE-49E3-9886-0E3EC5300556}" type="presOf" srcId="{250FC84D-A62E-47DE-9834-CFBEE425F7D8}" destId="{0B81754E-3E7A-4335-84BE-3B658F4D164F}" srcOrd="0" destOrd="0" presId="urn:microsoft.com/office/officeart/2005/8/layout/default"/>
    <dgm:cxn modelId="{06294416-9FDA-4A49-A3CA-8A3EA59495BA}" srcId="{E99A4679-F4F6-4A22-BC39-9AB84D908941}" destId="{250FC84D-A62E-47DE-9834-CFBEE425F7D8}" srcOrd="0" destOrd="0" parTransId="{6937A44A-8BCC-49FB-967F-FA397C64B15C}" sibTransId="{A6FD3E98-A0E7-4633-ABEF-1DF73361C436}"/>
    <dgm:cxn modelId="{4DCA4C29-A3FF-48F3-AA0F-62C113CB0830}" srcId="{E99A4679-F4F6-4A22-BC39-9AB84D908941}" destId="{B500422C-DE65-4823-8748-B16C9F3F3DAA}" srcOrd="2" destOrd="0" parTransId="{33675107-6B39-4CFE-A324-D16187F29D35}" sibTransId="{86E13BC8-920E-487A-80F8-2585E2BC7725}"/>
    <dgm:cxn modelId="{90D2CE73-2906-4FAA-8256-2415218394B2}" srcId="{E99A4679-F4F6-4A22-BC39-9AB84D908941}" destId="{B1D285E0-D411-4CC1-B2FB-27A371637075}" srcOrd="4" destOrd="0" parTransId="{8333342B-DBCC-4E8B-979A-CC47FF1CDA4F}" sibTransId="{EA7277C2-E4E8-45C5-9BDC-3E0DCF04CB53}"/>
    <dgm:cxn modelId="{AD9B295A-1517-4273-8E62-D693C52D252B}" type="presOf" srcId="{A72BDECE-4935-4F7B-8D84-7CCA19BE2C43}" destId="{5FC5241B-BBAA-48AD-9B37-0B7777BE5862}" srcOrd="0" destOrd="0" presId="urn:microsoft.com/office/officeart/2005/8/layout/default"/>
    <dgm:cxn modelId="{408AF680-DF15-4C75-AA26-7C2C3E2678AD}" type="presOf" srcId="{B500422C-DE65-4823-8748-B16C9F3F3DAA}" destId="{35FFDF80-98C2-405C-8539-8B9A128419DA}" srcOrd="0" destOrd="0" presId="urn:microsoft.com/office/officeart/2005/8/layout/default"/>
    <dgm:cxn modelId="{D0D975AA-331C-49FB-8A44-2C0C9E94B239}" type="presOf" srcId="{E44605D8-FDB9-429B-8A58-EF2180D503C7}" destId="{CC5141EC-732A-4B3F-9247-4D1124528E55}" srcOrd="0" destOrd="0" presId="urn:microsoft.com/office/officeart/2005/8/layout/default"/>
    <dgm:cxn modelId="{FE3BCFB3-A978-42D0-85CE-D9FF39B304D1}" type="presOf" srcId="{B1D285E0-D411-4CC1-B2FB-27A371637075}" destId="{7D8FAC2B-0E93-45F5-B301-C9BE0D524F5B}" srcOrd="0" destOrd="0" presId="urn:microsoft.com/office/officeart/2005/8/layout/default"/>
    <dgm:cxn modelId="{31F092E6-97A6-4C38-BFE6-2AC5F48A4118}" type="presOf" srcId="{E99A4679-F4F6-4A22-BC39-9AB84D908941}" destId="{2AED5A8D-26A6-4280-8246-700F55A2B3CC}" srcOrd="0" destOrd="0" presId="urn:microsoft.com/office/officeart/2005/8/layout/default"/>
    <dgm:cxn modelId="{E1D0F8F9-88C1-4B90-A5C6-E6C7157CBA16}" srcId="{E99A4679-F4F6-4A22-BC39-9AB84D908941}" destId="{A72BDECE-4935-4F7B-8D84-7CCA19BE2C43}" srcOrd="3" destOrd="0" parTransId="{5D0984C8-94A0-4CF6-ACC3-7D72B1D31EF0}" sibTransId="{FD88AC3D-D2E4-4BDF-8C0C-1B231B4F962E}"/>
    <dgm:cxn modelId="{FAA3FAF9-9937-48B3-BCDF-F4893F0CB1A0}" srcId="{E99A4679-F4F6-4A22-BC39-9AB84D908941}" destId="{E44605D8-FDB9-429B-8A58-EF2180D503C7}" srcOrd="1" destOrd="0" parTransId="{E69F73BE-10DB-4A1E-AA0C-7B92BE23F003}" sibTransId="{21EF4DD3-DEDE-4BBE-81FD-6749314D4562}"/>
    <dgm:cxn modelId="{A04548EF-EF6A-49F4-ABE9-59C554460F0C}" type="presParOf" srcId="{2AED5A8D-26A6-4280-8246-700F55A2B3CC}" destId="{0B81754E-3E7A-4335-84BE-3B658F4D164F}" srcOrd="0" destOrd="0" presId="urn:microsoft.com/office/officeart/2005/8/layout/default"/>
    <dgm:cxn modelId="{E56F12A9-230F-4DBC-91D3-0858AF93DF33}" type="presParOf" srcId="{2AED5A8D-26A6-4280-8246-700F55A2B3CC}" destId="{7CAA82F0-A949-465C-8523-84127B76EB57}" srcOrd="1" destOrd="0" presId="urn:microsoft.com/office/officeart/2005/8/layout/default"/>
    <dgm:cxn modelId="{84052CBB-31B3-4BF8-9AF8-8A5BDC77DB89}" type="presParOf" srcId="{2AED5A8D-26A6-4280-8246-700F55A2B3CC}" destId="{CC5141EC-732A-4B3F-9247-4D1124528E55}" srcOrd="2" destOrd="0" presId="urn:microsoft.com/office/officeart/2005/8/layout/default"/>
    <dgm:cxn modelId="{6ED31357-6D61-459D-9C94-0E1F3EB6208B}" type="presParOf" srcId="{2AED5A8D-26A6-4280-8246-700F55A2B3CC}" destId="{07EA9D5A-79FB-4974-9767-01BCFA09AFFF}" srcOrd="3" destOrd="0" presId="urn:microsoft.com/office/officeart/2005/8/layout/default"/>
    <dgm:cxn modelId="{9A17D2DE-ACC0-474D-8E05-6E5B35D7FA6E}" type="presParOf" srcId="{2AED5A8D-26A6-4280-8246-700F55A2B3CC}" destId="{35FFDF80-98C2-405C-8539-8B9A128419DA}" srcOrd="4" destOrd="0" presId="urn:microsoft.com/office/officeart/2005/8/layout/default"/>
    <dgm:cxn modelId="{9029B3D0-E862-4AE8-B267-419734E632A3}" type="presParOf" srcId="{2AED5A8D-26A6-4280-8246-700F55A2B3CC}" destId="{DC9FAE16-182F-4DBE-B242-8E6EFA1B5966}" srcOrd="5" destOrd="0" presId="urn:microsoft.com/office/officeart/2005/8/layout/default"/>
    <dgm:cxn modelId="{15BB6270-39C8-49B8-9005-6F15A4626321}" type="presParOf" srcId="{2AED5A8D-26A6-4280-8246-700F55A2B3CC}" destId="{5FC5241B-BBAA-48AD-9B37-0B7777BE5862}" srcOrd="6" destOrd="0" presId="urn:microsoft.com/office/officeart/2005/8/layout/default"/>
    <dgm:cxn modelId="{E6DFE23F-0443-426B-A128-8CEF50F702A8}" type="presParOf" srcId="{2AED5A8D-26A6-4280-8246-700F55A2B3CC}" destId="{43A59156-57E8-4399-A9C6-F1277C246F9D}" srcOrd="7" destOrd="0" presId="urn:microsoft.com/office/officeart/2005/8/layout/default"/>
    <dgm:cxn modelId="{4AD1FE67-B080-43EA-8CDA-FDDACB823646}" type="presParOf" srcId="{2AED5A8D-26A6-4280-8246-700F55A2B3CC}" destId="{7D8FAC2B-0E93-45F5-B301-C9BE0D524F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8F1E7-ADEF-4A1F-A70D-4C01CB61B4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17DB8-A839-401D-9895-876AA452F1E9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Cumulative </a:t>
          </a:r>
          <a:r>
            <a:rPr lang="en-US" err="1">
              <a:latin typeface="Century Gothic" panose="020B0502020202020204"/>
            </a:rPr>
            <a:t>UArizona</a:t>
          </a:r>
          <a:r>
            <a:rPr lang="en-US">
              <a:latin typeface="Century Gothic" panose="020B0502020202020204"/>
            </a:rPr>
            <a:t> GPA</a:t>
          </a:r>
          <a:endParaRPr lang="en-US"/>
        </a:p>
      </dgm:t>
    </dgm:pt>
    <dgm:pt modelId="{5281DFB6-D6E6-4EBE-94B9-12E825EB9035}" type="parTrans" cxnId="{CC33E2FD-DD45-42E0-BDC3-5C95C055EBF6}">
      <dgm:prSet/>
      <dgm:spPr/>
      <dgm:t>
        <a:bodyPr/>
        <a:lstStyle/>
        <a:p>
          <a:endParaRPr lang="en-US"/>
        </a:p>
      </dgm:t>
    </dgm:pt>
    <dgm:pt modelId="{14EF7FCE-DE14-48F7-B5B3-A1F81C58076A}" type="sibTrans" cxnId="{CC33E2FD-DD45-42E0-BDC3-5C95C055EBF6}">
      <dgm:prSet/>
      <dgm:spPr/>
      <dgm:t>
        <a:bodyPr/>
        <a:lstStyle/>
        <a:p>
          <a:endParaRPr lang="en-US"/>
        </a:p>
      </dgm:t>
    </dgm:pt>
    <dgm:pt modelId="{76FCBD22-2FE8-4E95-8873-B7B0FF653725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Cumulative GPA is a 3.00</a:t>
          </a:r>
          <a:endParaRPr lang="en-US"/>
        </a:p>
      </dgm:t>
    </dgm:pt>
    <dgm:pt modelId="{090D134A-3262-4CAD-9A35-77F7F9AAD27F}" type="parTrans" cxnId="{29F0D70A-9FC8-4B66-BEA2-93DDE3BFD51F}">
      <dgm:prSet/>
      <dgm:spPr/>
      <dgm:t>
        <a:bodyPr/>
        <a:lstStyle/>
        <a:p>
          <a:endParaRPr lang="en-US"/>
        </a:p>
      </dgm:t>
    </dgm:pt>
    <dgm:pt modelId="{EF27CD46-FFC0-4A02-BFC1-88EB28E6BE4F}" type="sibTrans" cxnId="{29F0D70A-9FC8-4B66-BEA2-93DDE3BFD51F}">
      <dgm:prSet/>
      <dgm:spPr/>
      <dgm:t>
        <a:bodyPr/>
        <a:lstStyle/>
        <a:p>
          <a:endParaRPr lang="en-US"/>
        </a:p>
      </dgm:t>
    </dgm:pt>
    <dgm:pt modelId="{37CF7EDC-42F0-4EB6-B71A-BB397D225D90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All </a:t>
          </a:r>
          <a:r>
            <a:rPr lang="en-US" err="1">
              <a:latin typeface="Century Gothic" panose="020B0502020202020204"/>
            </a:rPr>
            <a:t>UArizona</a:t>
          </a:r>
          <a:r>
            <a:rPr lang="en-US">
              <a:latin typeface="Century Gothic" panose="020B0502020202020204"/>
            </a:rPr>
            <a:t> SIE courses are at least "C" grade or higher </a:t>
          </a:r>
          <a:endParaRPr lang="en-US"/>
        </a:p>
      </dgm:t>
    </dgm:pt>
    <dgm:pt modelId="{01036C11-7918-4D2B-960E-495F24F9BE15}" type="parTrans" cxnId="{31BE1226-BD6A-4E20-A03B-DAA632934275}">
      <dgm:prSet/>
      <dgm:spPr/>
      <dgm:t>
        <a:bodyPr/>
        <a:lstStyle/>
        <a:p>
          <a:endParaRPr lang="en-US"/>
        </a:p>
      </dgm:t>
    </dgm:pt>
    <dgm:pt modelId="{183D4CE4-70A4-42BB-96E2-4C29444E3520}" type="sibTrans" cxnId="{31BE1226-BD6A-4E20-A03B-DAA632934275}">
      <dgm:prSet/>
      <dgm:spPr/>
      <dgm:t>
        <a:bodyPr/>
        <a:lstStyle/>
        <a:p>
          <a:endParaRPr lang="en-US"/>
        </a:p>
      </dgm:t>
    </dgm:pt>
    <dgm:pt modelId="{8063C535-BAB5-4D4A-9009-FB8FF7A15E02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Enrollment </a:t>
          </a:r>
          <a:endParaRPr lang="en-US"/>
        </a:p>
      </dgm:t>
    </dgm:pt>
    <dgm:pt modelId="{3637ACC8-8695-45FD-B601-48D4AE1FEE58}" type="parTrans" cxnId="{E9CA46C1-CCE1-41AF-A520-1E4B592FD02D}">
      <dgm:prSet/>
      <dgm:spPr/>
      <dgm:t>
        <a:bodyPr/>
        <a:lstStyle/>
        <a:p>
          <a:endParaRPr lang="en-US"/>
        </a:p>
      </dgm:t>
    </dgm:pt>
    <dgm:pt modelId="{15D3D8AA-4A69-46E4-B994-4B8BD01A268B}" type="sibTrans" cxnId="{E9CA46C1-CCE1-41AF-A520-1E4B592FD02D}">
      <dgm:prSet/>
      <dgm:spPr/>
      <dgm:t>
        <a:bodyPr/>
        <a:lstStyle/>
        <a:p>
          <a:endParaRPr lang="en-US"/>
        </a:p>
      </dgm:t>
    </dgm:pt>
    <dgm:pt modelId="{427C43A1-68BB-4111-88C2-92DE8AED6C82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Enrolled in at least 1.00 graduate credit hour in graduation term at </a:t>
          </a:r>
          <a:r>
            <a:rPr lang="en-US" err="1">
              <a:latin typeface="Century Gothic" panose="020B0502020202020204"/>
            </a:rPr>
            <a:t>UArizona</a:t>
          </a:r>
          <a:endParaRPr lang="en-US"/>
        </a:p>
      </dgm:t>
    </dgm:pt>
    <dgm:pt modelId="{8CAD4909-2967-4931-A2CB-C841A310A6D5}" type="parTrans" cxnId="{96BF819C-FD38-43AC-8962-B23C7D64DA65}">
      <dgm:prSet/>
      <dgm:spPr/>
      <dgm:t>
        <a:bodyPr/>
        <a:lstStyle/>
        <a:p>
          <a:endParaRPr lang="en-US"/>
        </a:p>
      </dgm:t>
    </dgm:pt>
    <dgm:pt modelId="{AD888234-AF2D-492E-86AF-E6CCC83B8B90}" type="sibTrans" cxnId="{96BF819C-FD38-43AC-8962-B23C7D64DA65}">
      <dgm:prSet/>
      <dgm:spPr/>
      <dgm:t>
        <a:bodyPr/>
        <a:lstStyle/>
        <a:p>
          <a:endParaRPr lang="en-US"/>
        </a:p>
      </dgm:t>
    </dgm:pt>
    <dgm:pt modelId="{4F4B9F6D-1795-4561-8F9D-58162A80F674}">
      <dgm:prSet phldrT="[Text]" phldr="0"/>
      <dgm:spPr/>
      <dgm:t>
        <a:bodyPr/>
        <a:lstStyle/>
        <a:p>
          <a:pPr rtl="0"/>
          <a:r>
            <a:rPr lang="en-US" err="1">
              <a:latin typeface="Century Gothic" panose="020B0502020202020204"/>
            </a:rPr>
            <a:t>GradPath</a:t>
          </a:r>
          <a:r>
            <a:rPr lang="en-US">
              <a:latin typeface="Century Gothic" panose="020B0502020202020204"/>
            </a:rPr>
            <a:t> </a:t>
          </a:r>
          <a:endParaRPr lang="en-US"/>
        </a:p>
      </dgm:t>
    </dgm:pt>
    <dgm:pt modelId="{87F88318-9CBF-4C05-BE24-3AA1EBD3FB23}" type="parTrans" cxnId="{008FC82B-C6DE-49A6-B3F2-D07D6F5D61A5}">
      <dgm:prSet/>
      <dgm:spPr/>
      <dgm:t>
        <a:bodyPr/>
        <a:lstStyle/>
        <a:p>
          <a:endParaRPr lang="en-US"/>
        </a:p>
      </dgm:t>
    </dgm:pt>
    <dgm:pt modelId="{666732D9-B375-49F0-B868-72F79560529C}" type="sibTrans" cxnId="{008FC82B-C6DE-49A6-B3F2-D07D6F5D61A5}">
      <dgm:prSet/>
      <dgm:spPr/>
      <dgm:t>
        <a:bodyPr/>
        <a:lstStyle/>
        <a:p>
          <a:endParaRPr lang="en-US"/>
        </a:p>
      </dgm:t>
    </dgm:pt>
    <dgm:pt modelId="{007E24D3-F40B-4F2C-9ED8-EED785CA5D29}">
      <dgm:prSet phldr="0"/>
      <dgm:spPr/>
      <dgm:t>
        <a:bodyPr/>
        <a:lstStyle/>
        <a:p>
          <a:pPr rtl="0"/>
          <a:endParaRPr lang="en-US">
            <a:latin typeface="Century Gothic" panose="020B0502020202020204"/>
          </a:endParaRPr>
        </a:p>
      </dgm:t>
    </dgm:pt>
    <dgm:pt modelId="{65E67517-E00A-41BE-B809-FDE813B72BC2}" type="parTrans" cxnId="{999A1179-17AA-427A-BEC3-FCF3E44EE44F}">
      <dgm:prSet/>
      <dgm:spPr/>
    </dgm:pt>
    <dgm:pt modelId="{498246B8-9990-4BEE-A1DE-1766F1180CD5}" type="sibTrans" cxnId="{999A1179-17AA-427A-BEC3-FCF3E44EE44F}">
      <dgm:prSet/>
      <dgm:spPr/>
    </dgm:pt>
    <dgm:pt modelId="{6A21B575-FBEE-46CB-81DF-A44B9B0A5360}">
      <dgm:prSet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Complete all </a:t>
          </a:r>
          <a:r>
            <a:rPr lang="en-US" err="1">
              <a:latin typeface="Century Gothic" panose="020B0502020202020204"/>
            </a:rPr>
            <a:t>GradPath</a:t>
          </a:r>
          <a:r>
            <a:rPr lang="en-US">
              <a:latin typeface="Century Gothic" panose="020B0502020202020204"/>
            </a:rPr>
            <a:t> forms, which we will go over now!</a:t>
          </a:r>
        </a:p>
      </dgm:t>
    </dgm:pt>
    <dgm:pt modelId="{918235D1-3DA2-4112-A323-2812CDEF50A0}" type="parTrans" cxnId="{0D414812-3DB1-42BF-95E4-7234FF42EB03}">
      <dgm:prSet/>
      <dgm:spPr/>
    </dgm:pt>
    <dgm:pt modelId="{FACDA4DE-A814-4347-87BE-BB498DC0E87F}" type="sibTrans" cxnId="{0D414812-3DB1-42BF-95E4-7234FF42EB03}">
      <dgm:prSet/>
      <dgm:spPr/>
    </dgm:pt>
    <dgm:pt modelId="{72A219FD-52AA-4D5D-92C2-D49B5EE051BF}">
      <dgm:prSet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All UPC courses are "B" grade or higher after conversion</a:t>
          </a:r>
        </a:p>
      </dgm:t>
    </dgm:pt>
    <dgm:pt modelId="{F3A14D03-72ED-42BA-A2EE-069C2B74F0EC}" type="parTrans" cxnId="{E4D40C46-9FDF-4F56-A346-A214A941F649}">
      <dgm:prSet/>
      <dgm:spPr/>
    </dgm:pt>
    <dgm:pt modelId="{0269D924-B597-4223-A852-CF3220947390}" type="sibTrans" cxnId="{E4D40C46-9FDF-4F56-A346-A214A941F649}">
      <dgm:prSet/>
      <dgm:spPr/>
    </dgm:pt>
    <dgm:pt modelId="{853BE385-BCF9-492C-B7EC-4C9035CC9E30}" type="pres">
      <dgm:prSet presAssocID="{33A8F1E7-ADEF-4A1F-A70D-4C01CB61B40D}" presName="linearFlow" presStyleCnt="0">
        <dgm:presLayoutVars>
          <dgm:dir/>
          <dgm:animLvl val="lvl"/>
          <dgm:resizeHandles val="exact"/>
        </dgm:presLayoutVars>
      </dgm:prSet>
      <dgm:spPr/>
    </dgm:pt>
    <dgm:pt modelId="{B1077B27-F378-4B0B-B480-3D49158D1713}" type="pres">
      <dgm:prSet presAssocID="{D8C17DB8-A839-401D-9895-876AA452F1E9}" presName="composite" presStyleCnt="0"/>
      <dgm:spPr/>
    </dgm:pt>
    <dgm:pt modelId="{EA38118F-BCAB-4781-87E0-AB877271C335}" type="pres">
      <dgm:prSet presAssocID="{D8C17DB8-A839-401D-9895-876AA452F1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BE705C-C66B-4D2A-994A-BAF103E2D963}" type="pres">
      <dgm:prSet presAssocID="{D8C17DB8-A839-401D-9895-876AA452F1E9}" presName="descendantText" presStyleLbl="alignAcc1" presStyleIdx="0" presStyleCnt="3">
        <dgm:presLayoutVars>
          <dgm:bulletEnabled val="1"/>
        </dgm:presLayoutVars>
      </dgm:prSet>
      <dgm:spPr/>
    </dgm:pt>
    <dgm:pt modelId="{1D2D0672-A010-4072-9C71-4DD6F4A1DA40}" type="pres">
      <dgm:prSet presAssocID="{14EF7FCE-DE14-48F7-B5B3-A1F81C58076A}" presName="sp" presStyleCnt="0"/>
      <dgm:spPr/>
    </dgm:pt>
    <dgm:pt modelId="{DA07FC8E-A128-47B2-A780-DF746106C00B}" type="pres">
      <dgm:prSet presAssocID="{8063C535-BAB5-4D4A-9009-FB8FF7A15E02}" presName="composite" presStyleCnt="0"/>
      <dgm:spPr/>
    </dgm:pt>
    <dgm:pt modelId="{2C7D41B0-8ABD-4F62-B9EB-133D7920424A}" type="pres">
      <dgm:prSet presAssocID="{8063C535-BAB5-4D4A-9009-FB8FF7A15E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D7A9D8-B2E3-4D80-9DCB-312FD9CF152E}" type="pres">
      <dgm:prSet presAssocID="{8063C535-BAB5-4D4A-9009-FB8FF7A15E02}" presName="descendantText" presStyleLbl="alignAcc1" presStyleIdx="1" presStyleCnt="3">
        <dgm:presLayoutVars>
          <dgm:bulletEnabled val="1"/>
        </dgm:presLayoutVars>
      </dgm:prSet>
      <dgm:spPr/>
    </dgm:pt>
    <dgm:pt modelId="{4BAABE24-F505-4EFE-8F00-0238D2BBAE0D}" type="pres">
      <dgm:prSet presAssocID="{15D3D8AA-4A69-46E4-B994-4B8BD01A268B}" presName="sp" presStyleCnt="0"/>
      <dgm:spPr/>
    </dgm:pt>
    <dgm:pt modelId="{A42351F7-AB69-4866-BFC6-808A79E23F16}" type="pres">
      <dgm:prSet presAssocID="{4F4B9F6D-1795-4561-8F9D-58162A80F674}" presName="composite" presStyleCnt="0"/>
      <dgm:spPr/>
    </dgm:pt>
    <dgm:pt modelId="{166FB120-8C7B-4ABE-B83A-7CE3D5B778C1}" type="pres">
      <dgm:prSet presAssocID="{4F4B9F6D-1795-4561-8F9D-58162A80F6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183418-D278-4734-92DC-3A222B03025A}" type="pres">
      <dgm:prSet presAssocID="{4F4B9F6D-1795-4561-8F9D-58162A80F6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F0D70A-9FC8-4B66-BEA2-93DDE3BFD51F}" srcId="{D8C17DB8-A839-401D-9895-876AA452F1E9}" destId="{76FCBD22-2FE8-4E95-8873-B7B0FF653725}" srcOrd="0" destOrd="0" parTransId="{090D134A-3262-4CAD-9A35-77F7F9AAD27F}" sibTransId="{EF27CD46-FFC0-4A02-BFC1-88EB28E6BE4F}"/>
    <dgm:cxn modelId="{0D414812-3DB1-42BF-95E4-7234FF42EB03}" srcId="{4F4B9F6D-1795-4561-8F9D-58162A80F674}" destId="{6A21B575-FBEE-46CB-81DF-A44B9B0A5360}" srcOrd="0" destOrd="0" parTransId="{918235D1-3DA2-4112-A323-2812CDEF50A0}" sibTransId="{FACDA4DE-A814-4347-87BE-BB498DC0E87F}"/>
    <dgm:cxn modelId="{7373A313-92CA-4937-AF94-825226E7DCED}" type="presOf" srcId="{6A21B575-FBEE-46CB-81DF-A44B9B0A5360}" destId="{4C183418-D278-4734-92DC-3A222B03025A}" srcOrd="0" destOrd="0" presId="urn:microsoft.com/office/officeart/2005/8/layout/chevron2"/>
    <dgm:cxn modelId="{6B49521B-E7C5-47D3-A111-E60F835328D6}" type="presOf" srcId="{D8C17DB8-A839-401D-9895-876AA452F1E9}" destId="{EA38118F-BCAB-4781-87E0-AB877271C335}" srcOrd="0" destOrd="0" presId="urn:microsoft.com/office/officeart/2005/8/layout/chevron2"/>
    <dgm:cxn modelId="{5A010B1C-9FA8-4E76-898F-933A88A1E4C7}" type="presOf" srcId="{76FCBD22-2FE8-4E95-8873-B7B0FF653725}" destId="{C6BE705C-C66B-4D2A-994A-BAF103E2D963}" srcOrd="0" destOrd="0" presId="urn:microsoft.com/office/officeart/2005/8/layout/chevron2"/>
    <dgm:cxn modelId="{31BE1226-BD6A-4E20-A03B-DAA632934275}" srcId="{D8C17DB8-A839-401D-9895-876AA452F1E9}" destId="{37CF7EDC-42F0-4EB6-B71A-BB397D225D90}" srcOrd="1" destOrd="0" parTransId="{01036C11-7918-4D2B-960E-495F24F9BE15}" sibTransId="{183D4CE4-70A4-42BB-96E2-4C29444E3520}"/>
    <dgm:cxn modelId="{008FC82B-C6DE-49A6-B3F2-D07D6F5D61A5}" srcId="{33A8F1E7-ADEF-4A1F-A70D-4C01CB61B40D}" destId="{4F4B9F6D-1795-4561-8F9D-58162A80F674}" srcOrd="2" destOrd="0" parTransId="{87F88318-9CBF-4C05-BE24-3AA1EBD3FB23}" sibTransId="{666732D9-B375-49F0-B868-72F79560529C}"/>
    <dgm:cxn modelId="{48FF1E39-A3FD-4C7D-8A9C-5D8D24B9FF00}" type="presOf" srcId="{007E24D3-F40B-4F2C-9ED8-EED785CA5D29}" destId="{4C183418-D278-4734-92DC-3A222B03025A}" srcOrd="0" destOrd="1" presId="urn:microsoft.com/office/officeart/2005/8/layout/chevron2"/>
    <dgm:cxn modelId="{45F2B63B-DA6D-4DB6-B6AA-054476F7D134}" type="presOf" srcId="{33A8F1E7-ADEF-4A1F-A70D-4C01CB61B40D}" destId="{853BE385-BCF9-492C-B7EC-4C9035CC9E30}" srcOrd="0" destOrd="0" presId="urn:microsoft.com/office/officeart/2005/8/layout/chevron2"/>
    <dgm:cxn modelId="{E4D40C46-9FDF-4F56-A346-A214A941F649}" srcId="{D8C17DB8-A839-401D-9895-876AA452F1E9}" destId="{72A219FD-52AA-4D5D-92C2-D49B5EE051BF}" srcOrd="2" destOrd="0" parTransId="{F3A14D03-72ED-42BA-A2EE-069C2B74F0EC}" sibTransId="{0269D924-B597-4223-A852-CF3220947390}"/>
    <dgm:cxn modelId="{C15BEF58-C5AF-4A53-B9FC-D622BEFA30AF}" type="presOf" srcId="{427C43A1-68BB-4111-88C2-92DE8AED6C82}" destId="{CED7A9D8-B2E3-4D80-9DCB-312FD9CF152E}" srcOrd="0" destOrd="0" presId="urn:microsoft.com/office/officeart/2005/8/layout/chevron2"/>
    <dgm:cxn modelId="{999A1179-17AA-427A-BEC3-FCF3E44EE44F}" srcId="{4F4B9F6D-1795-4561-8F9D-58162A80F674}" destId="{007E24D3-F40B-4F2C-9ED8-EED785CA5D29}" srcOrd="1" destOrd="0" parTransId="{65E67517-E00A-41BE-B809-FDE813B72BC2}" sibTransId="{498246B8-9990-4BEE-A1DE-1766F1180CD5}"/>
    <dgm:cxn modelId="{6EAE2979-9AF3-49F0-BC22-DA30E5786E74}" type="presOf" srcId="{72A219FD-52AA-4D5D-92C2-D49B5EE051BF}" destId="{C6BE705C-C66B-4D2A-994A-BAF103E2D963}" srcOrd="0" destOrd="2" presId="urn:microsoft.com/office/officeart/2005/8/layout/chevron2"/>
    <dgm:cxn modelId="{7FE55696-63BC-409F-A015-C074E35952ED}" type="presOf" srcId="{37CF7EDC-42F0-4EB6-B71A-BB397D225D90}" destId="{C6BE705C-C66B-4D2A-994A-BAF103E2D963}" srcOrd="0" destOrd="1" presId="urn:microsoft.com/office/officeart/2005/8/layout/chevron2"/>
    <dgm:cxn modelId="{96BF819C-FD38-43AC-8962-B23C7D64DA65}" srcId="{8063C535-BAB5-4D4A-9009-FB8FF7A15E02}" destId="{427C43A1-68BB-4111-88C2-92DE8AED6C82}" srcOrd="0" destOrd="0" parTransId="{8CAD4909-2967-4931-A2CB-C841A310A6D5}" sibTransId="{AD888234-AF2D-492E-86AF-E6CCC83B8B90}"/>
    <dgm:cxn modelId="{54960EB3-DBCA-4A64-AA49-C0B9A44E41EF}" type="presOf" srcId="{4F4B9F6D-1795-4561-8F9D-58162A80F674}" destId="{166FB120-8C7B-4ABE-B83A-7CE3D5B778C1}" srcOrd="0" destOrd="0" presId="urn:microsoft.com/office/officeart/2005/8/layout/chevron2"/>
    <dgm:cxn modelId="{E9CA46C1-CCE1-41AF-A520-1E4B592FD02D}" srcId="{33A8F1E7-ADEF-4A1F-A70D-4C01CB61B40D}" destId="{8063C535-BAB5-4D4A-9009-FB8FF7A15E02}" srcOrd="1" destOrd="0" parTransId="{3637ACC8-8695-45FD-B601-48D4AE1FEE58}" sibTransId="{15D3D8AA-4A69-46E4-B994-4B8BD01A268B}"/>
    <dgm:cxn modelId="{9521DDE4-C400-479F-8666-F03778E7E3D0}" type="presOf" srcId="{8063C535-BAB5-4D4A-9009-FB8FF7A15E02}" destId="{2C7D41B0-8ABD-4F62-B9EB-133D7920424A}" srcOrd="0" destOrd="0" presId="urn:microsoft.com/office/officeart/2005/8/layout/chevron2"/>
    <dgm:cxn modelId="{CC33E2FD-DD45-42E0-BDC3-5C95C055EBF6}" srcId="{33A8F1E7-ADEF-4A1F-A70D-4C01CB61B40D}" destId="{D8C17DB8-A839-401D-9895-876AA452F1E9}" srcOrd="0" destOrd="0" parTransId="{5281DFB6-D6E6-4EBE-94B9-12E825EB9035}" sibTransId="{14EF7FCE-DE14-48F7-B5B3-A1F81C58076A}"/>
    <dgm:cxn modelId="{BF673D26-D468-48DE-B732-958BC5BCC164}" type="presParOf" srcId="{853BE385-BCF9-492C-B7EC-4C9035CC9E30}" destId="{B1077B27-F378-4B0B-B480-3D49158D1713}" srcOrd="0" destOrd="0" presId="urn:microsoft.com/office/officeart/2005/8/layout/chevron2"/>
    <dgm:cxn modelId="{D5C9DBF0-CB57-4640-9449-DC6971FCDAD0}" type="presParOf" srcId="{B1077B27-F378-4B0B-B480-3D49158D1713}" destId="{EA38118F-BCAB-4781-87E0-AB877271C335}" srcOrd="0" destOrd="0" presId="urn:microsoft.com/office/officeart/2005/8/layout/chevron2"/>
    <dgm:cxn modelId="{C4B23883-939F-4321-900E-747C29AE2CF2}" type="presParOf" srcId="{B1077B27-F378-4B0B-B480-3D49158D1713}" destId="{C6BE705C-C66B-4D2A-994A-BAF103E2D963}" srcOrd="1" destOrd="0" presId="urn:microsoft.com/office/officeart/2005/8/layout/chevron2"/>
    <dgm:cxn modelId="{AF28977C-5AF4-465D-BBF4-D85EBEF19875}" type="presParOf" srcId="{853BE385-BCF9-492C-B7EC-4C9035CC9E30}" destId="{1D2D0672-A010-4072-9C71-4DD6F4A1DA40}" srcOrd="1" destOrd="0" presId="urn:microsoft.com/office/officeart/2005/8/layout/chevron2"/>
    <dgm:cxn modelId="{029D57F9-1E28-4197-99B3-656294561CEE}" type="presParOf" srcId="{853BE385-BCF9-492C-B7EC-4C9035CC9E30}" destId="{DA07FC8E-A128-47B2-A780-DF746106C00B}" srcOrd="2" destOrd="0" presId="urn:microsoft.com/office/officeart/2005/8/layout/chevron2"/>
    <dgm:cxn modelId="{ECB05A7C-0169-4DA8-85B2-0EBB85C1329F}" type="presParOf" srcId="{DA07FC8E-A128-47B2-A780-DF746106C00B}" destId="{2C7D41B0-8ABD-4F62-B9EB-133D7920424A}" srcOrd="0" destOrd="0" presId="urn:microsoft.com/office/officeart/2005/8/layout/chevron2"/>
    <dgm:cxn modelId="{11F6FC6B-ED87-4FCC-9F08-60E57A0E7C08}" type="presParOf" srcId="{DA07FC8E-A128-47B2-A780-DF746106C00B}" destId="{CED7A9D8-B2E3-4D80-9DCB-312FD9CF152E}" srcOrd="1" destOrd="0" presId="urn:microsoft.com/office/officeart/2005/8/layout/chevron2"/>
    <dgm:cxn modelId="{25E9B249-A9ED-4042-8BF7-26A5D7501D9F}" type="presParOf" srcId="{853BE385-BCF9-492C-B7EC-4C9035CC9E30}" destId="{4BAABE24-F505-4EFE-8F00-0238D2BBAE0D}" srcOrd="3" destOrd="0" presId="urn:microsoft.com/office/officeart/2005/8/layout/chevron2"/>
    <dgm:cxn modelId="{D6C4463F-37A4-4470-AE35-E659FEB3E083}" type="presParOf" srcId="{853BE385-BCF9-492C-B7EC-4C9035CC9E30}" destId="{A42351F7-AB69-4866-BFC6-808A79E23F16}" srcOrd="4" destOrd="0" presId="urn:microsoft.com/office/officeart/2005/8/layout/chevron2"/>
    <dgm:cxn modelId="{80B2CE51-7480-41D9-9798-08563383636F}" type="presParOf" srcId="{A42351F7-AB69-4866-BFC6-808A79E23F16}" destId="{166FB120-8C7B-4ABE-B83A-7CE3D5B778C1}" srcOrd="0" destOrd="0" presId="urn:microsoft.com/office/officeart/2005/8/layout/chevron2"/>
    <dgm:cxn modelId="{5EEB20BF-CA1A-46BC-872F-D72371F2ED8E}" type="presParOf" srcId="{A42351F7-AB69-4866-BFC6-808A79E23F16}" destId="{4C183418-D278-4734-92DC-3A222B0302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1754E-3E7A-4335-84BE-3B658F4D164F}">
      <dsp:nvSpPr>
        <dsp:cNvPr id="0" name=""/>
        <dsp:cNvSpPr/>
      </dsp:nvSpPr>
      <dsp:spPr>
        <a:xfrm>
          <a:off x="0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1. Finish your </a:t>
          </a:r>
          <a:r>
            <a:rPr lang="en-US" sz="2000" b="1" kern="1200" err="1">
              <a:latin typeface="Century Gothic" panose="020B0502020202020204"/>
            </a:rPr>
            <a:t>UArizona</a:t>
          </a:r>
          <a:r>
            <a:rPr lang="en-US" sz="2000" b="1" kern="1200">
              <a:latin typeface="Century Gothic" panose="020B0502020202020204"/>
            </a:rPr>
            <a:t> + UPC courses </a:t>
          </a:r>
          <a:endParaRPr lang="en-US" sz="2000" b="1" kern="1200"/>
        </a:p>
      </dsp:txBody>
      <dsp:txXfrm>
        <a:off x="0" y="291284"/>
        <a:ext cx="2680283" cy="1608169"/>
      </dsp:txXfrm>
    </dsp:sp>
    <dsp:sp modelId="{CC5141EC-732A-4B3F-9247-4D1124528E55}">
      <dsp:nvSpPr>
        <dsp:cNvPr id="0" name=""/>
        <dsp:cNvSpPr/>
      </dsp:nvSpPr>
      <dsp:spPr>
        <a:xfrm>
          <a:off x="2979992" y="322965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</a:t>
          </a:r>
          <a:r>
            <a:rPr lang="en-US" sz="2000" b="1" kern="1200"/>
            <a:t>.</a:t>
          </a:r>
          <a:r>
            <a:rPr lang="en-US" sz="2000" b="1" kern="1200">
              <a:latin typeface="Century Gothic" panose="020B0502020202020204"/>
            </a:rPr>
            <a:t> </a:t>
          </a:r>
          <a:r>
            <a:rPr lang="en-US" sz="2000" b="1" kern="1200"/>
            <a:t>Send your</a:t>
          </a:r>
          <a:r>
            <a:rPr lang="en-US" sz="2000" b="1" kern="1200">
              <a:latin typeface="Century Gothic" panose="020B0502020202020204"/>
            </a:rPr>
            <a:t> UPC</a:t>
          </a:r>
          <a:r>
            <a:rPr lang="en-US" sz="2000" b="1" kern="1200"/>
            <a:t> official transcripts to </a:t>
          </a:r>
          <a:r>
            <a:rPr lang="en-US" sz="2000" b="1" kern="1200">
              <a:latin typeface="Century Gothic" panose="020B0502020202020204"/>
            </a:rPr>
            <a:t>UArizona</a:t>
          </a:r>
          <a:endParaRPr lang="en-US" sz="2000" b="1" kern="1200"/>
        </a:p>
      </dsp:txBody>
      <dsp:txXfrm>
        <a:off x="2979992" y="322965"/>
        <a:ext cx="2680283" cy="1608169"/>
      </dsp:txXfrm>
    </dsp:sp>
    <dsp:sp modelId="{35FFDF80-98C2-405C-8539-8B9A128419DA}">
      <dsp:nvSpPr>
        <dsp:cNvPr id="0" name=""/>
        <dsp:cNvSpPr/>
      </dsp:nvSpPr>
      <dsp:spPr>
        <a:xfrm>
          <a:off x="5896622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3. </a:t>
          </a:r>
          <a:r>
            <a:rPr lang="en-US" sz="2000" b="1" kern="1200" err="1"/>
            <a:t>GradPath</a:t>
          </a:r>
          <a:r>
            <a:rPr lang="en-US" sz="2000" b="1" kern="1200"/>
            <a:t> &gt; </a:t>
          </a:r>
          <a:r>
            <a:rPr lang="en-US" sz="2000" b="1" kern="1200">
              <a:latin typeface="Century Gothic" panose="020B0502020202020204"/>
            </a:rPr>
            <a:t>FIRST - Submit</a:t>
          </a:r>
          <a:r>
            <a:rPr lang="en-US" sz="2000" b="1" kern="1200"/>
            <a:t> your Transfer Credit Evaluation form</a:t>
          </a:r>
          <a:r>
            <a:rPr lang="en-US" sz="2000" b="1" kern="1200">
              <a:latin typeface="Century Gothic" panose="020B0502020202020204"/>
            </a:rPr>
            <a:t> listing UPC courses</a:t>
          </a:r>
          <a:endParaRPr lang="en-US" sz="2000" b="1" kern="1200"/>
        </a:p>
      </dsp:txBody>
      <dsp:txXfrm>
        <a:off x="5896622" y="291284"/>
        <a:ext cx="2680283" cy="1608169"/>
      </dsp:txXfrm>
    </dsp:sp>
    <dsp:sp modelId="{5FC5241B-BBAA-48AD-9B37-0B7777BE5862}">
      <dsp:nvSpPr>
        <dsp:cNvPr id="0" name=""/>
        <dsp:cNvSpPr/>
      </dsp:nvSpPr>
      <dsp:spPr>
        <a:xfrm>
          <a:off x="1474155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4.</a:t>
          </a:r>
          <a:r>
            <a:rPr lang="en-US" sz="2000" b="1" kern="1200">
              <a:latin typeface="Century Gothic" panose="020B0502020202020204"/>
            </a:rPr>
            <a:t> </a:t>
          </a:r>
          <a:r>
            <a:rPr lang="en-US" sz="2000" b="1" kern="1200" err="1">
              <a:latin typeface="Century Gothic" panose="020B0502020202020204"/>
            </a:rPr>
            <a:t>GradPath</a:t>
          </a:r>
          <a:r>
            <a:rPr lang="en-US" sz="2000" b="1" kern="1200">
              <a:latin typeface="Century Gothic" panose="020B0502020202020204"/>
            </a:rPr>
            <a:t> &gt; Complete remaining GradPath forms and SIE MS Exit Survey</a:t>
          </a:r>
          <a:endParaRPr lang="en-US" sz="2000" b="1" kern="1200"/>
        </a:p>
      </dsp:txBody>
      <dsp:txXfrm>
        <a:off x="1474155" y="2167483"/>
        <a:ext cx="2680283" cy="1608169"/>
      </dsp:txXfrm>
    </dsp:sp>
    <dsp:sp modelId="{7D8FAC2B-0E93-45F5-B301-C9BE0D524F5B}">
      <dsp:nvSpPr>
        <dsp:cNvPr id="0" name=""/>
        <dsp:cNvSpPr/>
      </dsp:nvSpPr>
      <dsp:spPr>
        <a:xfrm>
          <a:off x="4411906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5. </a:t>
          </a:r>
          <a:r>
            <a:rPr lang="en-US" sz="2000" b="1" kern="1200">
              <a:latin typeface="Century Gothic" panose="020B0502020202020204"/>
            </a:rPr>
            <a:t>Graduate!</a:t>
          </a:r>
          <a:endParaRPr lang="en-US" sz="2000" b="1" kern="1200"/>
        </a:p>
      </dsp:txBody>
      <dsp:txXfrm>
        <a:off x="4411906" y="2167483"/>
        <a:ext cx="2680283" cy="160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118F-BCAB-4781-87E0-AB877271C335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entury Gothic" panose="020B0502020202020204"/>
            </a:rPr>
            <a:t>Cumulative </a:t>
          </a:r>
          <a:r>
            <a:rPr lang="en-US" sz="1000" kern="1200" err="1">
              <a:latin typeface="Century Gothic" panose="020B0502020202020204"/>
            </a:rPr>
            <a:t>UArizona</a:t>
          </a:r>
          <a:r>
            <a:rPr lang="en-US" sz="1000" kern="1200">
              <a:latin typeface="Century Gothic" panose="020B0502020202020204"/>
            </a:rPr>
            <a:t> GPA</a:t>
          </a:r>
          <a:endParaRPr lang="en-US" sz="1000" kern="1200"/>
        </a:p>
      </dsp:txBody>
      <dsp:txXfrm rot="-5400000">
        <a:off x="0" y="473847"/>
        <a:ext cx="945118" cy="405050"/>
      </dsp:txXfrm>
    </dsp:sp>
    <dsp:sp modelId="{C6BE705C-C66B-4D2A-994A-BAF103E2D963}">
      <dsp:nvSpPr>
        <dsp:cNvPr id="0" name=""/>
        <dsp:cNvSpPr/>
      </dsp:nvSpPr>
      <dsp:spPr>
        <a:xfrm rot="5400000">
          <a:off x="4561304" y="-3614897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Cumulative GPA is a 3.00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All </a:t>
          </a:r>
          <a:r>
            <a:rPr lang="en-US" sz="1600" kern="1200" err="1">
              <a:latin typeface="Century Gothic" panose="020B0502020202020204"/>
            </a:rPr>
            <a:t>UArizona</a:t>
          </a:r>
          <a:r>
            <a:rPr lang="en-US" sz="1600" kern="1200">
              <a:latin typeface="Century Gothic" panose="020B0502020202020204"/>
            </a:rPr>
            <a:t> SIE courses are at least "C" grade or higher 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All UPC courses are "B" grade or higher after conversion</a:t>
          </a:r>
        </a:p>
      </dsp:txBody>
      <dsp:txXfrm rot="-5400000">
        <a:off x="945119" y="44129"/>
        <a:ext cx="8067140" cy="791927"/>
      </dsp:txXfrm>
    </dsp:sp>
    <dsp:sp modelId="{2C7D41B0-8ABD-4F62-B9EB-133D7920424A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entury Gothic" panose="020B0502020202020204"/>
            </a:rPr>
            <a:t>Enrollment </a:t>
          </a:r>
          <a:endParaRPr lang="en-US" sz="1000" kern="1200"/>
        </a:p>
      </dsp:txBody>
      <dsp:txXfrm rot="-5400000">
        <a:off x="0" y="1626274"/>
        <a:ext cx="945118" cy="405050"/>
      </dsp:txXfrm>
    </dsp:sp>
    <dsp:sp modelId="{CED7A9D8-B2E3-4D80-9DCB-312FD9CF152E}">
      <dsp:nvSpPr>
        <dsp:cNvPr id="0" name=""/>
        <dsp:cNvSpPr/>
      </dsp:nvSpPr>
      <dsp:spPr>
        <a:xfrm rot="5400000">
          <a:off x="4561304" y="-2462470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Enrolled in at least 1.00 graduate credit hour in graduation term at </a:t>
          </a:r>
          <a:r>
            <a:rPr lang="en-US" sz="1600" kern="1200" err="1">
              <a:latin typeface="Century Gothic" panose="020B0502020202020204"/>
            </a:rPr>
            <a:t>UArizona</a:t>
          </a:r>
          <a:endParaRPr lang="en-US" sz="1600" kern="1200"/>
        </a:p>
      </dsp:txBody>
      <dsp:txXfrm rot="-5400000">
        <a:off x="945119" y="1196556"/>
        <a:ext cx="8067140" cy="791927"/>
      </dsp:txXfrm>
    </dsp:sp>
    <dsp:sp modelId="{166FB120-8C7B-4ABE-B83A-7CE3D5B778C1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err="1">
              <a:latin typeface="Century Gothic" panose="020B0502020202020204"/>
            </a:rPr>
            <a:t>GradPath</a:t>
          </a:r>
          <a:r>
            <a:rPr lang="en-US" sz="1000" kern="1200">
              <a:latin typeface="Century Gothic" panose="020B0502020202020204"/>
            </a:rPr>
            <a:t> </a:t>
          </a:r>
          <a:endParaRPr lang="en-US" sz="1000" kern="1200"/>
        </a:p>
      </dsp:txBody>
      <dsp:txXfrm rot="-5400000">
        <a:off x="0" y="2778702"/>
        <a:ext cx="945118" cy="405050"/>
      </dsp:txXfrm>
    </dsp:sp>
    <dsp:sp modelId="{4C183418-D278-4734-92DC-3A222B03025A}">
      <dsp:nvSpPr>
        <dsp:cNvPr id="0" name=""/>
        <dsp:cNvSpPr/>
      </dsp:nvSpPr>
      <dsp:spPr>
        <a:xfrm rot="5400000">
          <a:off x="4561304" y="-1310042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entury Gothic" panose="020B0502020202020204"/>
            </a:rPr>
            <a:t>Complete all </a:t>
          </a:r>
          <a:r>
            <a:rPr lang="en-US" sz="1600" kern="1200" err="1">
              <a:latin typeface="Century Gothic" panose="020B0502020202020204"/>
            </a:rPr>
            <a:t>GradPath</a:t>
          </a:r>
          <a:r>
            <a:rPr lang="en-US" sz="1600" kern="1200">
              <a:latin typeface="Century Gothic" panose="020B0502020202020204"/>
            </a:rPr>
            <a:t> forms, which we will go over now!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Century Gothic" panose="020B0502020202020204"/>
          </a:endParaRPr>
        </a:p>
      </dsp:txBody>
      <dsp:txXfrm rot="-5400000">
        <a:off x="945119" y="2348984"/>
        <a:ext cx="8067140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CB0A-89EB-468E-AC8A-FD795B6F9BAD}" type="datetimeFigureOut">
              <a:rPr lang="en-US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A8AD-F508-456B-80AB-F92E72653A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0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udentcenter.arizona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ichaelsutter.com/arizon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studentcenter.arizona.edu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studentcenter.arizona.edu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rocampus@arizona.edu" TargetMode="External"/><Relationship Id="rId2" Type="http://schemas.openxmlformats.org/officeDocument/2006/relationships/hyperlink" Target="mailto:gradadvisor@sie.arizona.edu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meganmcnulty@arizon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uaccess.arizona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SIE Degree Requirements and Graduation Steps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9416772-D209-4E58-AEF6-A047B3F3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3" y="2184234"/>
            <a:ext cx="7971368" cy="32726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232779" y="2308889"/>
            <a:ext cx="3522781" cy="38729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1</a:t>
            </a:r>
            <a:r>
              <a:rPr lang="en-US" b="1"/>
              <a:t>. School Search:</a:t>
            </a:r>
            <a:r>
              <a:rPr lang="en-US">
                <a:solidFill>
                  <a:srgbClr val="FFFFFF"/>
                </a:solidFill>
              </a:rPr>
              <a:t> Universidad Peruana de </a:t>
            </a:r>
            <a:r>
              <a:rPr lang="en-US" err="1">
                <a:solidFill>
                  <a:srgbClr val="FFFFFF"/>
                </a:solidFill>
              </a:rPr>
              <a:t>Ciencias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Aplicadas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2. </a:t>
            </a:r>
            <a:r>
              <a:rPr lang="en-US" b="1">
                <a:solidFill>
                  <a:srgbClr val="FFFFFF"/>
                </a:solidFill>
              </a:rPr>
              <a:t>International: </a:t>
            </a:r>
            <a:r>
              <a:rPr lang="en-US">
                <a:solidFill>
                  <a:srgbClr val="FFFFFF"/>
                </a:solidFill>
              </a:rPr>
              <a:t>Yes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3. </a:t>
            </a:r>
            <a:r>
              <a:rPr lang="en-US" b="1" i="1">
                <a:solidFill>
                  <a:srgbClr val="FFFFFF"/>
                </a:solidFill>
              </a:rPr>
              <a:t>Term Type: </a:t>
            </a:r>
            <a:r>
              <a:rPr lang="en-US" i="1">
                <a:solidFill>
                  <a:srgbClr val="FFFFFF"/>
                </a:solidFill>
              </a:rPr>
              <a:t>Semester</a:t>
            </a:r>
          </a:p>
          <a:p>
            <a:pPr marL="0" indent="0">
              <a:buNone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This is where the 2 UPC transfer courses are added to be used on </a:t>
            </a:r>
            <a:r>
              <a:rPr lang="en-US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UArizona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 INE MS Plan of Study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0267" y="2504730"/>
            <a:ext cx="608216" cy="378526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8C2AA31-E634-4B77-995C-838ACBED7CCD}"/>
              </a:ext>
            </a:extLst>
          </p:cNvPr>
          <p:cNvSpPr/>
          <p:nvPr/>
        </p:nvSpPr>
        <p:spPr>
          <a:xfrm rot="19680000">
            <a:off x="8973823" y="5581882"/>
            <a:ext cx="187954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22FEE-BCFD-4211-A656-90230D2DC70D}"/>
              </a:ext>
            </a:extLst>
          </p:cNvPr>
          <p:cNvSpPr txBox="1"/>
          <p:nvPr/>
        </p:nvSpPr>
        <p:spPr>
          <a:xfrm>
            <a:off x="4965887" y="5701863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Notice that grades and units were reviewed by Graduate 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29280-8856-82D5-4F82-C1675716F6AE}"/>
              </a:ext>
            </a:extLst>
          </p:cNvPr>
          <p:cNvSpPr txBox="1"/>
          <p:nvPr/>
        </p:nvSpPr>
        <p:spPr>
          <a:xfrm>
            <a:off x="3840891" y="2697892"/>
            <a:ext cx="2461053" cy="20005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chemeClr val="bg1"/>
                </a:solidFill>
                <a:latin typeface="Arial"/>
                <a:cs typeface="Arial"/>
              </a:rPr>
              <a:t>Universidad Peruana de </a:t>
            </a:r>
            <a:r>
              <a:rPr lang="es-PE" sz="700">
                <a:solidFill>
                  <a:schemeClr val="bg1"/>
                </a:solidFill>
                <a:latin typeface="Arial"/>
                <a:cs typeface="Arial"/>
              </a:rPr>
              <a:t>Ciencias</a:t>
            </a:r>
            <a:r>
              <a:rPr lang="en-US" sz="7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PE" sz="700">
                <a:solidFill>
                  <a:schemeClr val="bg1"/>
                </a:solidFill>
                <a:latin typeface="Arial"/>
                <a:cs typeface="Arial"/>
              </a:rPr>
              <a:t>Aplicadas</a:t>
            </a:r>
          </a:p>
        </p:txBody>
      </p:sp>
      <p:sp>
        <p:nvSpPr>
          <p:cNvPr id="8" name="Oval 7"/>
          <p:cNvSpPr/>
          <p:nvPr/>
        </p:nvSpPr>
        <p:spPr>
          <a:xfrm>
            <a:off x="3722525" y="2629179"/>
            <a:ext cx="207904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653584" y="2542038"/>
            <a:ext cx="5939571" cy="387293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/>
            <a:r>
              <a:rPr lang="en-US" sz="2400"/>
              <a:t>Remember, only grades equivalent to a B or higher will transfer into </a:t>
            </a:r>
            <a:r>
              <a:rPr lang="en-US" sz="2400" err="1"/>
              <a:t>UArizona</a:t>
            </a:r>
            <a:r>
              <a:rPr lang="en-US" sz="2400"/>
              <a:t>.</a:t>
            </a:r>
          </a:p>
          <a:p>
            <a:pPr marL="285750" indent="-285750"/>
            <a:r>
              <a:rPr lang="en-US" sz="2400"/>
              <a:t>Anything lower than a B equivalent will need to be retaken at UPC before it will transfer in, and thus, before you can graduate from </a:t>
            </a:r>
            <a:r>
              <a:rPr lang="en-US" sz="2400" err="1"/>
              <a:t>UArizona</a:t>
            </a:r>
            <a:r>
              <a:rPr lang="en-US" sz="2400"/>
              <a:t>.</a:t>
            </a:r>
          </a:p>
          <a:p>
            <a:pPr marL="285750"/>
            <a:r>
              <a:rPr lang="en-US" sz="2400" b="1" u="sng"/>
              <a:t>Again, do not convert the grades on your Transfer Credit Evaluation Form yourself! GSAS will do this for you.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3B8BB7-74E2-A774-2EDF-99CAC6C9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85" y="2753360"/>
            <a:ext cx="402463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7362" y="2211354"/>
            <a:ext cx="10833489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Student forms must be submitted in order. Each form has a routing process.</a:t>
            </a:r>
          </a:p>
          <a:p>
            <a:endParaRPr lang="en-US" b="1"/>
          </a:p>
          <a:p>
            <a:pPr marL="457200" indent="-457200">
              <a:buAutoNum type="arabicPeriod"/>
            </a:pPr>
            <a:r>
              <a:rPr lang="en-US"/>
              <a:t>SIE Faculty Academic Advisor  </a:t>
            </a:r>
            <a:r>
              <a:rPr lang="en-US">
                <a:solidFill>
                  <a:srgbClr val="FFC000"/>
                </a:solidFill>
              </a:rPr>
              <a:t>(Professor Afrooz </a:t>
            </a:r>
            <a:r>
              <a:rPr lang="en-US" err="1">
                <a:solidFill>
                  <a:srgbClr val="FFC000"/>
                </a:solidFill>
              </a:rPr>
              <a:t>Jalilzadeh</a:t>
            </a:r>
            <a:r>
              <a:rPr lang="en-US">
                <a:solidFill>
                  <a:srgbClr val="FFC00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/>
          </a:p>
          <a:p>
            <a:r>
              <a:rPr lang="en-US" b="1"/>
              <a:t>You are responsible for 3 of the 4 forms:</a:t>
            </a:r>
          </a:p>
          <a:p>
            <a:r>
              <a:rPr lang="en-US" b="1"/>
              <a:t>	</a:t>
            </a:r>
            <a:r>
              <a:rPr lang="en-US"/>
              <a:t>1. Responsible Conduct of Research</a:t>
            </a:r>
          </a:p>
          <a:p>
            <a:r>
              <a:rPr lang="en-US" b="1"/>
              <a:t>	</a:t>
            </a:r>
            <a:r>
              <a:rPr lang="en-US"/>
              <a:t>2. Plan of Study</a:t>
            </a:r>
          </a:p>
          <a:p>
            <a:r>
              <a:rPr lang="en-US" b="1"/>
              <a:t>	</a:t>
            </a:r>
            <a:r>
              <a:rPr lang="en-US"/>
              <a:t>3. Master’s/Specialist Committee Appointment Form</a:t>
            </a:r>
          </a:p>
          <a:p>
            <a:r>
              <a:rPr lang="en-US" b="1"/>
              <a:t>	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4. Master’s/Specialist Completion Report</a:t>
            </a:r>
          </a:p>
          <a:p>
            <a:r>
              <a:rPr lang="en-US" b="1">
                <a:solidFill>
                  <a:schemeClr val="accent3">
                    <a:lumMod val="40000"/>
                    <a:lumOff val="60000"/>
                  </a:schemeClr>
                </a:solidFill>
              </a:rPr>
              <a:t>	** You do not do this form. SIE will submit this to the Graduate College to confirm completion       of department degree requirements. </a:t>
            </a:r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sz="2400" b="1"/>
          </a:p>
          <a:p>
            <a:endParaRPr lang="en-US" sz="2400" b="1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869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26" y="604557"/>
            <a:ext cx="11830954" cy="970450"/>
          </a:xfrm>
        </p:spPr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4294967295"/>
          </p:nvPr>
        </p:nvSpPr>
        <p:spPr>
          <a:xfrm>
            <a:off x="541512" y="2298146"/>
            <a:ext cx="8165097" cy="1109308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en-US"/>
              <a:t>Responsible Conduct of Research </a:t>
            </a:r>
          </a:p>
          <a:p>
            <a:pPr marL="361950" lvl="1" indent="0">
              <a:buNone/>
            </a:pPr>
            <a:r>
              <a:rPr lang="en-US"/>
              <a:t>This is the first </a:t>
            </a:r>
            <a:r>
              <a:rPr lang="en-US" err="1"/>
              <a:t>GradPath</a:t>
            </a:r>
            <a:r>
              <a:rPr lang="en-US"/>
              <a:t> form for all students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10" y="3244627"/>
            <a:ext cx="6688837" cy="178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4294967295"/>
          </p:nvPr>
        </p:nvSpPr>
        <p:spPr>
          <a:xfrm>
            <a:off x="3657935" y="5143717"/>
            <a:ext cx="8165097" cy="11093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Until you complete this form, you will not have access to any of the other forms. </a:t>
            </a:r>
          </a:p>
          <a:p>
            <a:pPr marL="0" indent="0">
              <a:buNone/>
            </a:pPr>
            <a:r>
              <a:rPr lang="en-US"/>
              <a:t>This form does not require any approval, so you will have access to the other forms immediately. </a:t>
            </a:r>
          </a:p>
        </p:txBody>
      </p:sp>
    </p:spTree>
    <p:extLst>
      <p:ext uri="{BB962C8B-B14F-4D97-AF65-F5344CB8AC3E}">
        <p14:creationId xmlns:p14="http://schemas.microsoft.com/office/powerpoint/2010/main" val="2330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 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301572" y="2531139"/>
            <a:ext cx="5865962" cy="3862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 your Plan of Study: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Indicate that you are </a:t>
            </a:r>
            <a:r>
              <a:rPr lang="en-US" b="1">
                <a:solidFill>
                  <a:schemeClr val="accent2">
                    <a:lumMod val="20000"/>
                    <a:lumOff val="80000"/>
                  </a:schemeClr>
                </a:solidFill>
              </a:rPr>
              <a:t>NOT </a:t>
            </a: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doing a 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Enter your Expected Graduation Term (EGT)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If your EGT is different than what you see, you can change it here. Once Plan of Study is approved by the Graduate College, it will update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Select your Faculty Advisor (Searching via first and last name is easiest): </a:t>
            </a:r>
            <a:r>
              <a:rPr lang="en-US">
                <a:solidFill>
                  <a:srgbClr val="FFC000"/>
                </a:solidFill>
              </a:rPr>
              <a:t>Afrooz </a:t>
            </a:r>
            <a:r>
              <a:rPr lang="en-US" err="1">
                <a:solidFill>
                  <a:srgbClr val="FFC000"/>
                </a:solidFill>
              </a:rPr>
              <a:t>Jalilzadeh</a:t>
            </a:r>
            <a:endParaRPr lang="en-US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25" y="2285319"/>
            <a:ext cx="5383764" cy="3724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84776" y="3237722"/>
            <a:ext cx="185679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84775" y="3910207"/>
            <a:ext cx="2827176" cy="69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45017" y="2515314"/>
            <a:ext cx="396550" cy="288568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18A06B-CB8B-C5C2-AE2D-C1D2C6CB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98" y="4169456"/>
            <a:ext cx="845005" cy="1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 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45614" y="2602061"/>
            <a:ext cx="5865962" cy="39911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>
                <a:ea typeface="+mn-lt"/>
                <a:cs typeface="+mn-lt"/>
              </a:rPr>
              <a:t>List the courses needed to meet your degree requirements:</a:t>
            </a:r>
          </a:p>
          <a:p>
            <a:pPr marL="0" indent="0">
              <a:buNone/>
            </a:pPr>
            <a:r>
              <a:rPr lang="en-US" i="1"/>
              <a:t>You can select from: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/>
              <a:t>Get Enrollments </a:t>
            </a:r>
            <a:r>
              <a:rPr lang="en-US"/>
              <a:t>– UA courses you have already taken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/>
              <a:t>Get Future Courses</a:t>
            </a:r>
            <a:r>
              <a:rPr lang="en-US"/>
              <a:t> - Do not use this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/>
              <a:t>Get Transfer </a:t>
            </a:r>
            <a:r>
              <a:rPr lang="en-US"/>
              <a:t>– Courses that have been approved through the Transfer Credit Evaluation form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/>
              <a:t>(Transfer Credit Evaluation form must be submitted and courses must be verified before completing the Plan of Study form)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35" y="2000278"/>
            <a:ext cx="4411717" cy="87511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C84F310-2B98-4AF6-B642-A104F55BB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85" y="3097128"/>
            <a:ext cx="4318570" cy="3009676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66B4987-8EAC-F944-A779-79EDD3F4DE1F}"/>
              </a:ext>
            </a:extLst>
          </p:cNvPr>
          <p:cNvSpPr/>
          <p:nvPr/>
        </p:nvSpPr>
        <p:spPr>
          <a:xfrm>
            <a:off x="9643056" y="2044521"/>
            <a:ext cx="504422" cy="321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– Master’s Committee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9135" y="3744219"/>
            <a:ext cx="5414461" cy="139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500"/>
          </a:p>
          <a:p>
            <a:r>
              <a:rPr lang="en-US" sz="2500"/>
              <a:t>It will ask if you have a Master's/Specialist committee.</a:t>
            </a:r>
          </a:p>
          <a:p>
            <a:pPr lvl="1"/>
            <a:r>
              <a:rPr lang="en-US" sz="2300"/>
              <a:t>Select "No"</a:t>
            </a:r>
          </a:p>
          <a:p>
            <a:r>
              <a:rPr lang="en-US" sz="2500"/>
              <a:t>This will auto-populate your faculty academic advisor's name. </a:t>
            </a:r>
          </a:p>
          <a:p>
            <a:endParaRPr lang="en-US" sz="25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044B4D-3B85-4047-A2DD-250978AE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58" y="2435400"/>
            <a:ext cx="6024033" cy="31143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9D98D9-9765-EB3C-314E-9D4E077B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283" y="3960812"/>
            <a:ext cx="1099004" cy="1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45331" y="2226942"/>
            <a:ext cx="11183249" cy="11093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/>
              <a:t>After you submit a form you can scroll to the bottom of the form and see who has yet to make a decision and when they received the form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22" y="2926354"/>
            <a:ext cx="5057775" cy="243840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3216901" y="5609797"/>
            <a:ext cx="8165097" cy="110930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/>
              <a:t>When someone approves your form, it will route automatically to the next reviewer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0DE153-1604-2ECC-7FB0-1A1A7508B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427" y="4849812"/>
            <a:ext cx="736147" cy="1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Questions: </a:t>
            </a:r>
            <a:r>
              <a:rPr lang="en-US" err="1"/>
              <a:t>GradPath</a:t>
            </a:r>
            <a:r>
              <a:rPr lang="en-US"/>
              <a:t>  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7653" y="2126164"/>
            <a:ext cx="11666261" cy="3109913"/>
          </a:xfrm>
        </p:spPr>
        <p:txBody>
          <a:bodyPr>
            <a:noAutofit/>
          </a:bodyPr>
          <a:lstStyle/>
          <a:p>
            <a:pPr lvl="1"/>
            <a:r>
              <a:rPr lang="en-US" sz="1800"/>
              <a:t>My Expected Graduation Term (EGT) says “Spring 2022” (or the wrong term) but I am graduating Fall 2022 (or a different term)? What do I do? </a:t>
            </a:r>
            <a:r>
              <a:rPr lang="en-US" sz="1800">
                <a:solidFill>
                  <a:schemeClr val="accent4">
                    <a:lumMod val="10000"/>
                    <a:lumOff val="90000"/>
                  </a:schemeClr>
                </a:solidFill>
              </a:rPr>
              <a:t>Indicate your actual EGT on your plan of study. Once approved by the Graduate College, it will update in the system.</a:t>
            </a:r>
          </a:p>
          <a:p>
            <a:pPr lvl="1"/>
            <a:r>
              <a:rPr lang="en-US" sz="1800">
                <a:ea typeface="+mn-lt"/>
                <a:cs typeface="+mn-lt"/>
              </a:rPr>
              <a:t>My classes end after the Graduate College program completion deadline for my expected graduation term, will that negatively impact my diploma? </a:t>
            </a:r>
            <a:r>
              <a:rPr lang="en-US" sz="1800">
                <a:solidFill>
                  <a:schemeClr val="accent4">
                    <a:lumMod val="10000"/>
                    <a:lumOff val="90000"/>
                  </a:schemeClr>
                </a:solidFill>
                <a:ea typeface="+mn-lt"/>
                <a:cs typeface="+mn-lt"/>
              </a:rPr>
              <a:t>No, your diploma will still list the conferral date of your expected graduation term. </a:t>
            </a:r>
          </a:p>
          <a:p>
            <a:pPr lvl="1"/>
            <a:r>
              <a:rPr lang="en-US" sz="1800"/>
              <a:t>How long does it take for me to receive my diploma once my degree is posted? </a:t>
            </a:r>
            <a:r>
              <a:rPr lang="en-US" sz="1800">
                <a:solidFill>
                  <a:schemeClr val="accent4">
                    <a:lumMod val="10000"/>
                    <a:lumOff val="90000"/>
                  </a:schemeClr>
                </a:solidFill>
              </a:rPr>
              <a:t>~ 4-6 weeks. We will mail one batch to UPC to make it easier.</a:t>
            </a:r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73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66FD-D698-42D2-A1D4-6F05BCF7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 fontScale="90000"/>
          </a:bodyPr>
          <a:lstStyle/>
          <a:p>
            <a:r>
              <a:rPr lang="en-US"/>
              <a:t>Next Steps: Receiving your </a:t>
            </a:r>
            <a:r>
              <a:rPr lang="en-US" err="1"/>
              <a:t>UArizona</a:t>
            </a:r>
            <a:r>
              <a:rPr lang="en-US"/>
              <a:t>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38E9-E914-493D-9C1A-B81B6D955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It usually takes 10-14 business days for your degree to post after all required </a:t>
            </a:r>
            <a:r>
              <a:rPr lang="en-US" err="1"/>
              <a:t>GradPath</a:t>
            </a:r>
            <a:r>
              <a:rPr lang="en-US"/>
              <a:t> forms have been completed.</a:t>
            </a:r>
          </a:p>
          <a:p>
            <a:r>
              <a:rPr lang="en-US"/>
              <a:t>You can confirm your degree has been posted in the Academic Summary section of your Student Center (</a:t>
            </a:r>
            <a:r>
              <a:rPr lang="en-US">
                <a:solidFill>
                  <a:srgbClr val="FF0000"/>
                </a:solidFill>
                <a:hlinkClick r:id="rId2"/>
              </a:rPr>
              <a:t>studentcenter.arizona.edu</a:t>
            </a:r>
            <a:r>
              <a:rPr lang="en-US"/>
              <a:t>).</a:t>
            </a:r>
          </a:p>
          <a:p>
            <a:r>
              <a:rPr lang="en-US"/>
              <a:t>Your physical diploma will be shipped to UPC about a month or so after your degree has been posted.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B12B-3D12-4725-B62D-7ABCEC89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43" y="2028473"/>
            <a:ext cx="4303349" cy="4565889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8A1CAE-7E4C-443A-B5FF-988D19FC6B10}"/>
              </a:ext>
            </a:extLst>
          </p:cNvPr>
          <p:cNvSpPr/>
          <p:nvPr/>
        </p:nvSpPr>
        <p:spPr>
          <a:xfrm rot="7634199">
            <a:off x="9844638" y="4452080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56CE4-C3C4-4B01-8173-AC92044AD20D}"/>
              </a:ext>
            </a:extLst>
          </p:cNvPr>
          <p:cNvSpPr/>
          <p:nvPr/>
        </p:nvSpPr>
        <p:spPr>
          <a:xfrm>
            <a:off x="9449628" y="1937157"/>
            <a:ext cx="1505779" cy="739575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4E4A7-BCC8-4C52-9ADB-A5B01DC5DF27}"/>
              </a:ext>
            </a:extLst>
          </p:cNvPr>
          <p:cNvSpPr/>
          <p:nvPr/>
        </p:nvSpPr>
        <p:spPr>
          <a:xfrm>
            <a:off x="9273403" y="5580475"/>
            <a:ext cx="1851794" cy="95197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Your Support System at </a:t>
            </a:r>
            <a:r>
              <a:rPr lang="en-US" sz="3200" err="1"/>
              <a:t>UArizona</a:t>
            </a:r>
            <a:endParaRPr lang="en-US" err="1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06885" y="2296836"/>
            <a:ext cx="10572125" cy="38360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Graduate Student Academic Services, Arizona International, and Systems &amp; Industrial Engineering:</a:t>
            </a:r>
          </a:p>
          <a:p>
            <a:pPr lvl="1"/>
            <a:r>
              <a:rPr lang="en-US"/>
              <a:t>Review and Approves your </a:t>
            </a:r>
            <a:r>
              <a:rPr lang="en-US" err="1"/>
              <a:t>GradPath</a:t>
            </a:r>
            <a:r>
              <a:rPr lang="en-US"/>
              <a:t> Forms</a:t>
            </a:r>
          </a:p>
          <a:p>
            <a:pPr lvl="1"/>
            <a:r>
              <a:rPr lang="en-US"/>
              <a:t>Process Transfer Credit Evaluation Forms</a:t>
            </a:r>
          </a:p>
          <a:p>
            <a:pPr lvl="1"/>
            <a:r>
              <a:rPr lang="en-US"/>
              <a:t>Ensure the Graduate Departments and students are in compliance with policy</a:t>
            </a:r>
          </a:p>
          <a:p>
            <a:pPr lvl="1"/>
            <a:r>
              <a:rPr lang="en-US"/>
              <a:t>Review and audits your degree</a:t>
            </a:r>
          </a:p>
          <a:p>
            <a:pPr lvl="1"/>
            <a:r>
              <a:rPr lang="en-US"/>
              <a:t>Award your degree after final review</a:t>
            </a:r>
          </a:p>
          <a:p>
            <a:pPr lvl="1"/>
            <a:r>
              <a:rPr lang="en-US"/>
              <a:t>Provide Certificate of Completion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66E3-74FE-4EED-B4F2-B76B21C8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Next Steps: Receiving your </a:t>
            </a:r>
            <a:r>
              <a:rPr lang="en-US" err="1"/>
              <a:t>UArizona</a:t>
            </a:r>
            <a:r>
              <a:rPr lang="en-US"/>
              <a:t>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CB32-DDCE-404A-AA2A-D2680FE7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9" y="2346526"/>
            <a:ext cx="7498291" cy="363651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If you need proof of degree completion quickly for a job opportunity or further education, you can order an </a:t>
            </a:r>
            <a:r>
              <a:rPr lang="en-US" err="1"/>
              <a:t>eDiploma</a:t>
            </a:r>
            <a:r>
              <a:rPr lang="en-US"/>
              <a:t> 10 days after your degree has been posted.</a:t>
            </a:r>
          </a:p>
          <a:p>
            <a:r>
              <a:rPr lang="en-US"/>
              <a:t>Your </a:t>
            </a:r>
            <a:r>
              <a:rPr lang="en-US" err="1"/>
              <a:t>eDiploma</a:t>
            </a:r>
            <a:r>
              <a:rPr lang="en-US"/>
              <a:t> is a signed and certified PDF of your original paper diploma used for easy diploma verification purposes. You will receive your </a:t>
            </a:r>
            <a:r>
              <a:rPr lang="en-US" err="1"/>
              <a:t>eDiploma</a:t>
            </a:r>
            <a:r>
              <a:rPr lang="en-US"/>
              <a:t> within 60 seconds of ordering. </a:t>
            </a:r>
          </a:p>
          <a:p>
            <a:r>
              <a:rPr lang="en-US"/>
              <a:t>There is a one-time $20 USD charge. You can then forward your </a:t>
            </a:r>
            <a:r>
              <a:rPr lang="en-US" err="1"/>
              <a:t>eDiploma</a:t>
            </a:r>
            <a:r>
              <a:rPr lang="en-US"/>
              <a:t> as often as you need.</a:t>
            </a:r>
          </a:p>
          <a:p>
            <a:r>
              <a:rPr lang="en-US"/>
              <a:t>For document security, the </a:t>
            </a:r>
            <a:r>
              <a:rPr lang="en-US" err="1"/>
              <a:t>eDiploma</a:t>
            </a:r>
            <a:r>
              <a:rPr lang="en-US"/>
              <a:t> cannot be printed.</a:t>
            </a:r>
          </a:p>
          <a:p>
            <a:r>
              <a:rPr lang="en-US"/>
              <a:t>Link to order </a:t>
            </a:r>
            <a:r>
              <a:rPr lang="en-US" err="1"/>
              <a:t>eDiploma</a:t>
            </a:r>
            <a:r>
              <a:rPr lang="en-US"/>
              <a:t> AND to check status of Diploma: </a:t>
            </a:r>
            <a:r>
              <a:rPr lang="en-US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https://www.michaelsutter.com/arizona 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 b="1">
                <a:solidFill>
                  <a:srgbClr val="FF0000"/>
                </a:solidFill>
              </a:rPr>
              <a:t>Login using your NETID and PASSWORD. Do not log in using the other options!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C24822-69A6-41A4-AE80-62110B6B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65" y="2289577"/>
            <a:ext cx="4101547" cy="31816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30DD1BC-3EC1-4A43-9D11-62C67F3ACCAC}"/>
              </a:ext>
            </a:extLst>
          </p:cNvPr>
          <p:cNvSpPr/>
          <p:nvPr/>
        </p:nvSpPr>
        <p:spPr>
          <a:xfrm rot="2820000" flipH="1">
            <a:off x="10259652" y="3360591"/>
            <a:ext cx="2006853" cy="79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3C08F8-2491-4DDE-B857-EC1A2B443EB4}"/>
              </a:ext>
            </a:extLst>
          </p:cNvPr>
          <p:cNvSpPr/>
          <p:nvPr/>
        </p:nvSpPr>
        <p:spPr>
          <a:xfrm>
            <a:off x="7911025" y="2582618"/>
            <a:ext cx="3499361" cy="406217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C5770F4C-7422-C7B3-25AF-E9CAC3D67900}"/>
              </a:ext>
            </a:extLst>
          </p:cNvPr>
          <p:cNvSpPr/>
          <p:nvPr/>
        </p:nvSpPr>
        <p:spPr>
          <a:xfrm>
            <a:off x="9067799" y="3301312"/>
            <a:ext cx="906161" cy="93705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9CC0D15C-5548-9A7C-AB8F-BC8B57A14FD7}"/>
              </a:ext>
            </a:extLst>
          </p:cNvPr>
          <p:cNvSpPr/>
          <p:nvPr/>
        </p:nvSpPr>
        <p:spPr>
          <a:xfrm>
            <a:off x="9098690" y="4763529"/>
            <a:ext cx="844378" cy="87526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115C-1B13-4D54-A2C9-3F8BC722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98B5-9C82-4EB1-B293-724058F1D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033092" cy="3638763"/>
          </a:xfrm>
        </p:spPr>
        <p:txBody>
          <a:bodyPr anchor="ctr">
            <a:normAutofit/>
          </a:bodyPr>
          <a:lstStyle/>
          <a:p>
            <a:r>
              <a:rPr lang="en-US" sz="2000"/>
              <a:t>You can order </a:t>
            </a:r>
            <a:r>
              <a:rPr lang="en-US" sz="2000" b="1" u="sng"/>
              <a:t>unofficial</a:t>
            </a:r>
            <a:r>
              <a:rPr lang="en-US" sz="2000"/>
              <a:t> </a:t>
            </a:r>
            <a:r>
              <a:rPr lang="en-US" sz="2000" err="1"/>
              <a:t>UArizona</a:t>
            </a:r>
            <a:r>
              <a:rPr lang="en-US" sz="2000"/>
              <a:t> transcripts at any time, free of charge, in your </a:t>
            </a:r>
            <a:r>
              <a:rPr lang="en-US" sz="2000" err="1"/>
              <a:t>UAccess</a:t>
            </a:r>
            <a:r>
              <a:rPr lang="en-US" sz="2000"/>
              <a:t> Student Center (</a:t>
            </a:r>
            <a:r>
              <a:rPr lang="en-US" sz="2000">
                <a:solidFill>
                  <a:srgbClr val="FF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 sz="2000"/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2C3F7-FE06-4137-B5B8-8D2C39CE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05" y="2438459"/>
            <a:ext cx="5901021" cy="3422591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7C12665-48BD-4B77-9F5E-3BCAECF64A5C}"/>
              </a:ext>
            </a:extLst>
          </p:cNvPr>
          <p:cNvSpPr/>
          <p:nvPr/>
        </p:nvSpPr>
        <p:spPr>
          <a:xfrm rot="7634199">
            <a:off x="10501566" y="3748280"/>
            <a:ext cx="1743445" cy="96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C9F93-1F1C-4EDB-B71E-AF8E5B0F09A8}"/>
              </a:ext>
            </a:extLst>
          </p:cNvPr>
          <p:cNvSpPr/>
          <p:nvPr/>
        </p:nvSpPr>
        <p:spPr>
          <a:xfrm>
            <a:off x="9733908" y="4984127"/>
            <a:ext cx="1840209" cy="770630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0195E-26B8-4C59-A812-7D86563AF035}"/>
              </a:ext>
            </a:extLst>
          </p:cNvPr>
          <p:cNvSpPr/>
          <p:nvPr/>
        </p:nvSpPr>
        <p:spPr>
          <a:xfrm>
            <a:off x="8050696" y="2438459"/>
            <a:ext cx="1558773" cy="591301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13F3-773A-4E1D-9428-952EEB92F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446124"/>
            <a:ext cx="5185873" cy="3638763"/>
          </a:xfrm>
        </p:spPr>
        <p:txBody>
          <a:bodyPr anchor="ctr">
            <a:normAutofit fontScale="85000" lnSpcReduction="10000"/>
          </a:bodyPr>
          <a:lstStyle/>
          <a:p>
            <a:r>
              <a:rPr lang="en-US"/>
              <a:t>You can also order </a:t>
            </a:r>
            <a:r>
              <a:rPr lang="en-US" b="1" u="sng"/>
              <a:t>official</a:t>
            </a:r>
            <a:r>
              <a:rPr lang="en-US"/>
              <a:t> </a:t>
            </a:r>
            <a:r>
              <a:rPr lang="en-US" err="1"/>
              <a:t>UArizona</a:t>
            </a:r>
            <a:r>
              <a:rPr lang="en-US"/>
              <a:t> transcripts in your </a:t>
            </a:r>
            <a:r>
              <a:rPr lang="en-US" err="1"/>
              <a:t>UAccess</a:t>
            </a:r>
            <a:r>
              <a:rPr lang="en-US"/>
              <a:t> Student Center (</a:t>
            </a:r>
            <a:r>
              <a:rPr lang="en-US">
                <a:solidFill>
                  <a:srgbClr val="FF000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/>
              <a:t>).</a:t>
            </a:r>
          </a:p>
          <a:p>
            <a:r>
              <a:rPr lang="en-US"/>
              <a:t>You can order physical or digital copies. Price depends on your format and shipping choice, but you must use a credit card for payment.</a:t>
            </a:r>
          </a:p>
          <a:p>
            <a:r>
              <a:rPr lang="en-US" b="1" u="sng"/>
              <a:t>WE HIGHLY RECOMMEND</a:t>
            </a:r>
            <a:r>
              <a:rPr lang="en-US"/>
              <a:t> selecting International Federal Express shipping so you can receive a tracking number and monitor the shipping history as your package travels to you internationally.</a:t>
            </a:r>
          </a:p>
          <a:p>
            <a:r>
              <a:rPr lang="en-US"/>
              <a:t>Transcripts have gotten lost in the mail, and the Registrar’s Office is not accountable for lost mail, nor will they give you a refund.</a:t>
            </a:r>
          </a:p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BF9E11-C291-4C84-9E05-1E20201D1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03" y="2222287"/>
            <a:ext cx="5028635" cy="423662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6BB9AA-E804-4549-9F1F-4AB9D9A2EFD4}"/>
              </a:ext>
            </a:extLst>
          </p:cNvPr>
          <p:cNvSpPr/>
          <p:nvPr/>
        </p:nvSpPr>
        <p:spPr>
          <a:xfrm>
            <a:off x="9563101" y="3198746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75D2D7-D51A-48A7-A8B6-6063128C3F13}"/>
              </a:ext>
            </a:extLst>
          </p:cNvPr>
          <p:cNvSpPr/>
          <p:nvPr/>
        </p:nvSpPr>
        <p:spPr>
          <a:xfrm>
            <a:off x="9563091" y="2203365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8269D-19B2-4971-AC4C-1AA005F179F5}"/>
              </a:ext>
            </a:extLst>
          </p:cNvPr>
          <p:cNvSpPr/>
          <p:nvPr/>
        </p:nvSpPr>
        <p:spPr>
          <a:xfrm>
            <a:off x="7519982" y="6076094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C3ACD8-9F63-433C-9F0B-3F84819B1F29}"/>
              </a:ext>
            </a:extLst>
          </p:cNvPr>
          <p:cNvSpPr/>
          <p:nvPr/>
        </p:nvSpPr>
        <p:spPr>
          <a:xfrm rot="3198669">
            <a:off x="6304532" y="4572096"/>
            <a:ext cx="2006853" cy="11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Ordering </a:t>
            </a:r>
            <a:r>
              <a:rPr lang="en-US" err="1"/>
              <a:t>UArizona</a:t>
            </a:r>
            <a:r>
              <a:rPr lang="en-US"/>
              <a:t> Transcripts</a:t>
            </a:r>
          </a:p>
        </p:txBody>
      </p:sp>
      <p:pic>
        <p:nvPicPr>
          <p:cNvPr id="11" name="Picture 11" descr="Transcript 1.png">
            <a:extLst>
              <a:ext uri="{FF2B5EF4-FFF2-40B4-BE49-F238E27FC236}">
                <a16:creationId xmlns:a16="http://schemas.microsoft.com/office/drawing/2014/main" id="{25A6CECA-0887-4D46-B862-51D07C6D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05" y="1985830"/>
            <a:ext cx="3165612" cy="45584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304" y="2876820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You will be routed to a separate screen via Credentials Solutions.</a:t>
            </a:r>
          </a:p>
          <a:p>
            <a:r>
              <a:rPr lang="en-US"/>
              <a:t>Under "Pricing and Payment", various options of delivery are available here. </a:t>
            </a:r>
          </a:p>
          <a:p>
            <a:r>
              <a:rPr lang="en-US"/>
              <a:t>If you are also looking to deliver to a U.S location, federal express domestic options are also available.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14" name="Picture 14" descr="Transcript 2.png">
            <a:extLst>
              <a:ext uri="{FF2B5EF4-FFF2-40B4-BE49-F238E27FC236}">
                <a16:creationId xmlns:a16="http://schemas.microsoft.com/office/drawing/2014/main" id="{0B6C3BE2-90EC-4235-81C2-7DDC8255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100" y="2522747"/>
            <a:ext cx="3319231" cy="34885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C5C732-AC2B-4131-9698-F0393DC070C6}"/>
              </a:ext>
            </a:extLst>
          </p:cNvPr>
          <p:cNvSpPr/>
          <p:nvPr/>
        </p:nvSpPr>
        <p:spPr>
          <a:xfrm>
            <a:off x="5880653" y="4707894"/>
            <a:ext cx="2502990" cy="773518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185" y="2382088"/>
            <a:ext cx="10747335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We would love to see you all in Tucson for graduation!</a:t>
            </a:r>
          </a:p>
          <a:p>
            <a:r>
              <a:rPr lang="en-US" sz="2400"/>
              <a:t>Details regarding the ceremony will be sent to you as soon as we are officially notified of what events will be occurring and when they will occur.</a:t>
            </a:r>
          </a:p>
          <a:p>
            <a:r>
              <a:rPr lang="en-US" sz="2400"/>
              <a:t>Generally, Fall graduates will have a ceremony in December hosted by the College of Engineering, and Spring &amp; Summer graduates will have a ceremony in May hosted by the SIE Department.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173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6" y="2211491"/>
            <a:ext cx="11207946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Arizona International can assist with the immigration process by providing an official letter of invitation that you can submit with your visa application (you will most likely need a B2 tourist visa – this program does not qualify you for an F1 student visa!).</a:t>
            </a:r>
          </a:p>
          <a:p>
            <a:r>
              <a:rPr lang="en-US" sz="2400"/>
              <a:t>You will be sent a survey to request this letter soon if you have not already received it.</a:t>
            </a:r>
          </a:p>
          <a:p>
            <a:r>
              <a:rPr lang="en-US" sz="2400"/>
              <a:t>This letter of invitation is the only assistance </a:t>
            </a:r>
            <a:r>
              <a:rPr lang="en-US" sz="2400" err="1"/>
              <a:t>UArizona</a:t>
            </a:r>
            <a:r>
              <a:rPr lang="en-US" sz="2400"/>
              <a:t> can provide with your trip to Tucson. You will be fully responsible for planning and paying for your travels to Tucson, like any other vacation you might take.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A89B-FF6B-41C9-93F5-0C523F3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915E0-3E16-4124-88BB-AADCC727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2845" y="2193712"/>
            <a:ext cx="6906307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/>
              <a:t>Department of Systems and Industrial Engineering:</a:t>
            </a:r>
          </a:p>
          <a:p>
            <a:pPr marL="0" indent="0" algn="ctr">
              <a:buNone/>
            </a:pPr>
            <a:r>
              <a:rPr lang="en-US" sz="2000" b="1">
                <a:solidFill>
                  <a:srgbClr val="B1283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gradadvisor@sie.arizona.edu</a:t>
            </a:r>
            <a:endParaRPr lang="en-US" sz="2000" b="1">
              <a:solidFill>
                <a:srgbClr val="B12835"/>
              </a:solidFill>
            </a:endParaRPr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Arizona International Office:</a:t>
            </a:r>
          </a:p>
          <a:p>
            <a:pPr marL="0" indent="0" algn="ctr">
              <a:buNone/>
            </a:pPr>
            <a:r>
              <a:rPr lang="en-US" sz="2000" b="1">
                <a:solidFill>
                  <a:srgbClr val="B12835"/>
                </a:solidFill>
                <a:hlinkClick r:id="rId3"/>
              </a:rPr>
              <a:t>microcampus@arizona.edu</a:t>
            </a:r>
          </a:p>
          <a:p>
            <a:pPr marL="0" indent="0" algn="ctr">
              <a:buNone/>
            </a:pPr>
            <a:endParaRPr lang="en-US" sz="2000" b="1">
              <a:solidFill>
                <a:srgbClr val="B12835"/>
              </a:solidFill>
            </a:endParaRPr>
          </a:p>
          <a:p>
            <a:pPr marL="0" indent="0" algn="ctr">
              <a:buNone/>
            </a:pPr>
            <a:r>
              <a:rPr lang="en-US" sz="2000">
                <a:ea typeface="+mn-lt"/>
                <a:cs typeface="+mn-lt"/>
              </a:rPr>
              <a:t>Graduate College Degree Counselor:</a:t>
            </a:r>
          </a:p>
          <a:p>
            <a:pPr marL="0" indent="0" algn="ctr">
              <a:buNone/>
            </a:pPr>
            <a:r>
              <a:rPr lang="en-US" sz="2000" b="1">
                <a:ea typeface="+mn-lt"/>
                <a:cs typeface="+mn-lt"/>
                <a:hlinkClick r:id="rId4"/>
              </a:rPr>
              <a:t>meganmcnulty@arizona.edu</a:t>
            </a:r>
            <a:r>
              <a:rPr lang="en-US" sz="2000" b="1">
                <a:ea typeface="+mn-lt"/>
                <a:cs typeface="+mn-lt"/>
              </a:rPr>
              <a:t>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336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Flow Chart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79275411"/>
              </p:ext>
            </p:extLst>
          </p:nvPr>
        </p:nvGraphicFramePr>
        <p:xfrm>
          <a:off x="2032000" y="2071396"/>
          <a:ext cx="8576906" cy="406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7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Engineering (MS) – 33 units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325" y="1947411"/>
            <a:ext cx="5189857" cy="576262"/>
          </a:xfrm>
        </p:spPr>
        <p:txBody>
          <a:bodyPr/>
          <a:lstStyle/>
          <a:p>
            <a:r>
              <a:rPr lang="en-US" err="1"/>
              <a:t>UArizona</a:t>
            </a:r>
            <a:r>
              <a:rPr lang="en-US"/>
              <a:t> SIE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1353" y="2520894"/>
            <a:ext cx="6397050" cy="4133495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/>
              <a:t>9 UA SIE courses (27 Units Total)</a:t>
            </a:r>
          </a:p>
          <a:p>
            <a:pPr lvl="2"/>
            <a:r>
              <a:rPr lang="en-US" sz="1600"/>
              <a:t>SIE 514: Law for Engineers &amp; Scientists (3)</a:t>
            </a:r>
          </a:p>
          <a:p>
            <a:pPr lvl="2"/>
            <a:r>
              <a:rPr lang="en-US" sz="1600"/>
              <a:t>SIE 515: Technical Sales &amp; Marketing (3)</a:t>
            </a:r>
          </a:p>
          <a:p>
            <a:pPr lvl="2"/>
            <a:r>
              <a:rPr lang="en-US" sz="1600"/>
              <a:t>SIE 522: Engineering Decision Making Under Uncertainty (3)</a:t>
            </a:r>
          </a:p>
          <a:p>
            <a:pPr lvl="2"/>
            <a:r>
              <a:rPr lang="en-US" sz="1600"/>
              <a:t>SIE 530: Engineering Statistics (3)</a:t>
            </a:r>
          </a:p>
          <a:p>
            <a:pPr lvl="2"/>
            <a:r>
              <a:rPr lang="en-US" sz="1600"/>
              <a:t>SIE 540: Survey of Optimization (3)</a:t>
            </a:r>
          </a:p>
          <a:p>
            <a:pPr lvl="2"/>
            <a:r>
              <a:rPr lang="en-US" sz="1600"/>
              <a:t>SIE 557: Project Management (3)</a:t>
            </a:r>
          </a:p>
          <a:p>
            <a:pPr lvl="2"/>
            <a:r>
              <a:rPr lang="en-US" sz="1600"/>
              <a:t>SIE 565: Supply Chain Management (3) </a:t>
            </a:r>
            <a:r>
              <a:rPr lang="en-US" sz="1600">
                <a:solidFill>
                  <a:srgbClr val="FFC000"/>
                </a:solidFill>
              </a:rPr>
              <a:t>OR</a:t>
            </a:r>
            <a:r>
              <a:rPr lang="en-US" sz="1600"/>
              <a:t> SIE 508: Reliability Engineering (3)</a:t>
            </a:r>
            <a:r>
              <a:rPr lang="en-US" sz="1600">
                <a:solidFill>
                  <a:srgbClr val="FFC000"/>
                </a:solidFill>
              </a:rPr>
              <a:t> **(Study Arizona)**</a:t>
            </a:r>
          </a:p>
          <a:p>
            <a:pPr lvl="2"/>
            <a:r>
              <a:rPr lang="en-US" sz="1600"/>
              <a:t>SIE 567: Financial Modeling for Innovation (3)</a:t>
            </a:r>
          </a:p>
          <a:p>
            <a:pPr lvl="2"/>
            <a:r>
              <a:rPr lang="en-US" sz="1600"/>
              <a:t>SIE 554A: Systems Engineering Process (3)</a:t>
            </a:r>
          </a:p>
          <a:p>
            <a:pPr lvl="1"/>
            <a:endParaRPr lang="en-US" sz="12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230" y="2143536"/>
            <a:ext cx="5194583" cy="576262"/>
          </a:xfrm>
        </p:spPr>
        <p:txBody>
          <a:bodyPr/>
          <a:lstStyle/>
          <a:p>
            <a:r>
              <a:rPr lang="en-US"/>
              <a:t>UPC Courses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952" y="2717019"/>
            <a:ext cx="5821705" cy="31099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2 UPC courses (6 Units Minimum) </a:t>
            </a:r>
          </a:p>
          <a:p>
            <a:pPr lvl="1"/>
            <a:r>
              <a:rPr lang="en-US" sz="1800" dirty="0"/>
              <a:t>For </a:t>
            </a:r>
            <a:r>
              <a:rPr lang="en-US" sz="1800" b="1" u="sng" dirty="0"/>
              <a:t>Industrial</a:t>
            </a:r>
            <a:r>
              <a:rPr lang="en-US" sz="1800" b="1" dirty="0"/>
              <a:t> </a:t>
            </a:r>
            <a:r>
              <a:rPr lang="en-US" sz="1800" dirty="0"/>
              <a:t>students at UPC: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IN218 Environmental Engineering &amp; </a:t>
            </a:r>
            <a:r>
              <a:rPr lang="en-US" sz="1600" dirty="0" err="1">
                <a:ea typeface="+mn-lt"/>
                <a:cs typeface="+mn-lt"/>
              </a:rPr>
              <a:t>Mgmt</a:t>
            </a:r>
            <a:r>
              <a:rPr lang="en-US" sz="1600" dirty="0">
                <a:ea typeface="+mn-lt"/>
                <a:cs typeface="+mn-lt"/>
              </a:rPr>
              <a:t> (4)</a:t>
            </a:r>
          </a:p>
          <a:p>
            <a:pPr lvl="2"/>
            <a:r>
              <a:rPr lang="en-US" sz="1600">
                <a:ea typeface="+mn-lt"/>
                <a:cs typeface="+mn-lt"/>
              </a:rPr>
              <a:t>IN196 Technology &amp; Industrial Automation (3)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For </a:t>
            </a:r>
            <a:r>
              <a:rPr lang="en-US" sz="1800" b="1" u="sng" dirty="0">
                <a:ea typeface="+mn-lt"/>
                <a:cs typeface="+mn-lt"/>
              </a:rPr>
              <a:t>Systems</a:t>
            </a:r>
            <a:r>
              <a:rPr lang="en-US" sz="1800" dirty="0">
                <a:ea typeface="+mn-lt"/>
                <a:cs typeface="+mn-lt"/>
              </a:rPr>
              <a:t> students at UPC:</a:t>
            </a:r>
            <a:endParaRPr lang="en-US" sz="1800" dirty="0"/>
          </a:p>
          <a:p>
            <a:pPr lvl="2"/>
            <a:r>
              <a:rPr lang="en-US" sz="1600" dirty="0"/>
              <a:t>SI391 or SI639: Professional Development Workshop (5)</a:t>
            </a:r>
          </a:p>
          <a:p>
            <a:pPr lvl="2"/>
            <a:r>
              <a:rPr lang="en-US" sz="1600" dirty="0"/>
              <a:t>SI429 or SI655: Database Management (3)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773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 I eligible to graduate ? 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93007797-1504-CE28-4B63-B801B9E73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038180"/>
              </p:ext>
            </p:extLst>
          </p:nvPr>
        </p:nvGraphicFramePr>
        <p:xfrm>
          <a:off x="2006600" y="2235200"/>
          <a:ext cx="9055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1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2166269"/>
            <a:ext cx="7647846" cy="34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215824" y="2639171"/>
            <a:ext cx="3423116" cy="28752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uaccess.arizona.edu</a:t>
            </a:r>
            <a:endParaRPr lang="en-US">
              <a:solidFill>
                <a:srgbClr val="FF0000"/>
              </a:solidFill>
            </a:endParaRPr>
          </a:p>
          <a:p>
            <a:r>
              <a:rPr lang="en-US"/>
              <a:t>Click on ‘Student Center’</a:t>
            </a:r>
          </a:p>
          <a:p>
            <a:r>
              <a:rPr lang="en-US"/>
              <a:t>Log in with your </a:t>
            </a:r>
            <a:r>
              <a:rPr lang="en-US" err="1"/>
              <a:t>UArizona</a:t>
            </a:r>
            <a:r>
              <a:rPr lang="en-US"/>
              <a:t> NetID and Password</a:t>
            </a:r>
          </a:p>
          <a:p>
            <a:pPr lvl="1"/>
            <a:r>
              <a:rPr lang="en-US"/>
              <a:t>NOT your 8 digit student ID number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F9E6BE-A854-4340-AE27-07931012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92" y="2432791"/>
            <a:ext cx="5177366" cy="28179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01A49CF-F0B7-4DF7-99E6-A07A488F1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08" y="2039526"/>
            <a:ext cx="4489449" cy="41706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B4554D8-5BF5-47AE-97F8-E48441910853}"/>
              </a:ext>
            </a:extLst>
          </p:cNvPr>
          <p:cNvSpPr/>
          <p:nvPr/>
        </p:nvSpPr>
        <p:spPr>
          <a:xfrm>
            <a:off x="5342212" y="3816391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GradPath</a:t>
            </a:r>
            <a:r>
              <a:rPr lang="en-US"/>
              <a:t>: Home Page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BE838B-136E-4958-3B93-C71939CC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73" y="2398458"/>
            <a:ext cx="10189579" cy="31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60" y="2644681"/>
            <a:ext cx="6909775" cy="2214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24EE7-839A-4D20-A6C4-CECA2667974D}"/>
              </a:ext>
            </a:extLst>
          </p:cNvPr>
          <p:cNvSpPr txBox="1"/>
          <p:nvPr/>
        </p:nvSpPr>
        <p:spPr>
          <a:xfrm>
            <a:off x="318220" y="2460568"/>
            <a:ext cx="460242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400"/>
              <a:t>Select 'School Search' and search for UPC</a:t>
            </a:r>
          </a:p>
          <a:p>
            <a:pPr marL="342900" indent="-342900">
              <a:buAutoNum type="arabicPeriod"/>
            </a:pPr>
            <a:r>
              <a:rPr lang="en-US" sz="1400"/>
              <a:t>Next to 'International,' select 'Yes'</a:t>
            </a:r>
          </a:p>
          <a:p>
            <a:pPr marL="342900" indent="-342900">
              <a:buAutoNum type="arabicPeriod"/>
            </a:pPr>
            <a:r>
              <a:rPr lang="en-US" sz="1400"/>
              <a:t>Next to 'Term Type,' select 'Semester'</a:t>
            </a:r>
          </a:p>
          <a:p>
            <a:pPr marL="342900" indent="-342900">
              <a:buAutoNum type="arabicPeriod"/>
            </a:pPr>
            <a:r>
              <a:rPr lang="en-US" sz="1400"/>
              <a:t>Add 2 approved UPC courses</a:t>
            </a:r>
          </a:p>
          <a:p>
            <a:pPr marL="800100" lvl="1" indent="-342900">
              <a:buAutoNum type="alphaLcPeriod"/>
            </a:pPr>
            <a:r>
              <a:rPr lang="en-US" sz="1400"/>
              <a:t>Term taken (I.e.: Fall)</a:t>
            </a:r>
          </a:p>
          <a:p>
            <a:pPr marL="800100" lvl="1" indent="-342900">
              <a:buAutoNum type="alphaLcPeriod"/>
            </a:pPr>
            <a:r>
              <a:rPr lang="en-US" sz="1400"/>
              <a:t>Year (I.e.: 2022) </a:t>
            </a:r>
          </a:p>
          <a:p>
            <a:pPr marL="800100" lvl="1" indent="-342900">
              <a:buAutoNum type="alphaLcPeriod"/>
            </a:pPr>
            <a:r>
              <a:rPr lang="en-US" sz="1400"/>
              <a:t>Subject – (I.e.: IN)</a:t>
            </a:r>
          </a:p>
          <a:p>
            <a:pPr marL="800100" lvl="1" indent="-342900">
              <a:buAutoNum type="alphaLcPeriod"/>
            </a:pPr>
            <a:r>
              <a:rPr lang="en-US" sz="1400"/>
              <a:t>Course number (I.e.: 160)</a:t>
            </a:r>
          </a:p>
          <a:p>
            <a:pPr marL="800100" lvl="1" indent="-342900">
              <a:buAutoNum type="alphaLcPeriod"/>
            </a:pPr>
            <a:r>
              <a:rPr lang="en-US" sz="1400"/>
              <a:t>Course name as it appears on transcript (I.e.: Layout Planning)</a:t>
            </a:r>
          </a:p>
          <a:p>
            <a:pPr marL="800100" lvl="1" indent="-342900">
              <a:buAutoNum type="alphaLcPeriod"/>
            </a:pPr>
            <a:r>
              <a:rPr lang="en-US" sz="1400"/>
              <a:t>Grade earned as it appears on transcript</a:t>
            </a:r>
          </a:p>
          <a:p>
            <a:pPr marL="800100" lvl="1" indent="-342900">
              <a:buAutoNum type="alphaLcPeriod"/>
            </a:pPr>
            <a:r>
              <a:rPr lang="en-US" sz="1400"/>
              <a:t>Units earned as they appear on transcript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3F8C7-AFF5-49AA-A78C-4DD98D02EB2F}"/>
              </a:ext>
            </a:extLst>
          </p:cNvPr>
          <p:cNvSpPr txBox="1"/>
          <p:nvPr/>
        </p:nvSpPr>
        <p:spPr>
          <a:xfrm>
            <a:off x="5330581" y="4906659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Do not convert the grades and units</a:t>
            </a:r>
          </a:p>
          <a:p>
            <a:r>
              <a:rPr lang="en-US"/>
              <a:t>Graduate College will review</a:t>
            </a: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DA6A6F9D-E983-48B9-B719-68CD978E930E}"/>
              </a:ext>
            </a:extLst>
          </p:cNvPr>
          <p:cNvSpPr/>
          <p:nvPr/>
        </p:nvSpPr>
        <p:spPr>
          <a:xfrm rot="19500000">
            <a:off x="9411084" y="4892011"/>
            <a:ext cx="1185059" cy="3456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E67AE2-EC1B-493E-ABDC-4F99CD654AB9}"/>
              </a:ext>
            </a:extLst>
          </p:cNvPr>
          <p:cNvSpPr txBox="1">
            <a:spLocks/>
          </p:cNvSpPr>
          <p:nvPr/>
        </p:nvSpPr>
        <p:spPr>
          <a:xfrm>
            <a:off x="434752" y="680022"/>
            <a:ext cx="11567981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err="1"/>
              <a:t>GradPath</a:t>
            </a:r>
            <a:r>
              <a:rPr lang="en-US"/>
              <a:t>: Transfer Credit Evaluation Form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367B6-7F8D-3145-8BE8-8DFCDA3BF927}"/>
              </a:ext>
            </a:extLst>
          </p:cNvPr>
          <p:cNvSpPr txBox="1"/>
          <p:nvPr/>
        </p:nvSpPr>
        <p:spPr>
          <a:xfrm>
            <a:off x="3779520" y="5770880"/>
            <a:ext cx="7670800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"Spring" at UA = Term 1 at UPC and runs from March to July</a:t>
            </a:r>
            <a:endParaRPr lang="en-US" sz="1600"/>
          </a:p>
          <a:p>
            <a:r>
              <a:rPr lang="en-US" sz="1600" b="1"/>
              <a:t>"Fall" at UA = Term 2 at UPC and runs from August to December</a:t>
            </a:r>
          </a:p>
          <a:p>
            <a:r>
              <a:rPr lang="en-US" sz="1600" b="1"/>
              <a:t>"Winter" at UA = Summer session at UPC and runs from January to February</a:t>
            </a:r>
          </a:p>
        </p:txBody>
      </p:sp>
    </p:spTree>
    <p:extLst>
      <p:ext uri="{BB962C8B-B14F-4D97-AF65-F5344CB8AC3E}">
        <p14:creationId xmlns:p14="http://schemas.microsoft.com/office/powerpoint/2010/main" val="1434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2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76BE5EC689D4DA23262711967DD85" ma:contentTypeVersion="15" ma:contentTypeDescription="Create a new document." ma:contentTypeScope="" ma:versionID="fc9d8c9247ad5b7bd49dcee5675d581e">
  <xsd:schema xmlns:xsd="http://www.w3.org/2001/XMLSchema" xmlns:xs="http://www.w3.org/2001/XMLSchema" xmlns:p="http://schemas.microsoft.com/office/2006/metadata/properties" xmlns:ns2="c76f6612-f6d9-4c7d-ba70-58757c606858" xmlns:ns3="b5aead01-6f84-44d5-90a7-b44073a69639" targetNamespace="http://schemas.microsoft.com/office/2006/metadata/properties" ma:root="true" ma:fieldsID="b228e284c0fad4117f82243b3389ad0b" ns2:_="" ns3:_="">
    <xsd:import namespace="c76f6612-f6d9-4c7d-ba70-58757c606858"/>
    <xsd:import namespace="b5aead01-6f84-44d5-90a7-b44073a69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f6612-f6d9-4c7d-ba70-58757c60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ead01-6f84-44d5-90a7-b44073a6963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7786fd-8ba0-410e-b5a0-59ed52669bda}" ma:internalName="TaxCatchAll" ma:showField="CatchAllData" ma:web="b5aead01-6f84-44d5-90a7-b44073a69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6f6612-f6d9-4c7d-ba70-58757c606858">
      <Terms xmlns="http://schemas.microsoft.com/office/infopath/2007/PartnerControls"/>
    </lcf76f155ced4ddcb4097134ff3c332f>
    <TaxCatchAll xmlns="b5aead01-6f84-44d5-90a7-b44073a69639" xsi:nil="true"/>
  </documentManagement>
</p:properties>
</file>

<file path=customXml/itemProps1.xml><?xml version="1.0" encoding="utf-8"?>
<ds:datastoreItem xmlns:ds="http://schemas.openxmlformats.org/officeDocument/2006/customXml" ds:itemID="{881644A2-1427-463B-BDA2-F91378586E8E}"/>
</file>

<file path=customXml/itemProps2.xml><?xml version="1.0" encoding="utf-8"?>
<ds:datastoreItem xmlns:ds="http://schemas.openxmlformats.org/officeDocument/2006/customXml" ds:itemID="{656CA00C-490C-4192-8B32-A63F641CC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5F4BB-7AE6-4277-9AED-4C7CCE1C9AAB}">
  <ds:schemaRefs>
    <ds:schemaRef ds:uri="22e1a959-e82a-44bc-a3e2-ed611ec23c71"/>
    <ds:schemaRef ds:uri="d485864e-b172-4c55-b704-505bb94298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 BME Theme</Template>
  <Application>Microsoft Office PowerPoint</Application>
  <PresentationFormat>Widescreen</PresentationFormat>
  <Slides>26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UA BME Theme</vt:lpstr>
      <vt:lpstr>UA BME Theme</vt:lpstr>
      <vt:lpstr>SIE Degree Requirements and Graduation Steps </vt:lpstr>
      <vt:lpstr>Your Support System at UArizona</vt:lpstr>
      <vt:lpstr>Graduation Flow Chart </vt:lpstr>
      <vt:lpstr>Industrial Engineering (MS) – 33 units</vt:lpstr>
      <vt:lpstr>Am I eligible to graduate ? </vt:lpstr>
      <vt:lpstr>How do I navigate GradPath? </vt:lpstr>
      <vt:lpstr>How do I navigate GradPath? </vt:lpstr>
      <vt:lpstr>GradPath: Home Page</vt:lpstr>
      <vt:lpstr>PowerPoint Presentation</vt:lpstr>
      <vt:lpstr>GradPath: Transfer Credit Evaluation Form </vt:lpstr>
      <vt:lpstr>GradPath: Transfer Credit Evaluation Form </vt:lpstr>
      <vt:lpstr>MS: GradPath</vt:lpstr>
      <vt:lpstr>MS: GradPath</vt:lpstr>
      <vt:lpstr>MS: GradPath - Plan of Study</vt:lpstr>
      <vt:lpstr>MS: GradPath - Plan of Study</vt:lpstr>
      <vt:lpstr>MS: GradPath – Master’s Committee Form</vt:lpstr>
      <vt:lpstr>MS: GradPath - Routing</vt:lpstr>
      <vt:lpstr>Frequently Asked Questions: GradPath  </vt:lpstr>
      <vt:lpstr>Next Steps: Receiving your UArizona Diploma</vt:lpstr>
      <vt:lpstr>Next Steps: Receiving your UArizona Diploma</vt:lpstr>
      <vt:lpstr>Next Steps: Ordering UArizona Transcripts</vt:lpstr>
      <vt:lpstr>Next Steps: Ordering UArizona Transcripts</vt:lpstr>
      <vt:lpstr>Next Steps: Ordering UArizona Transcripts</vt:lpstr>
      <vt:lpstr>Next Steps: Attending Graduation</vt:lpstr>
      <vt:lpstr>Next Steps: Attending Graduation</vt:lpstr>
      <vt:lpstr>Contact Us!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Anduaga, Andrea - (aanduaga)</dc:creator>
  <cp:revision>8</cp:revision>
  <dcterms:created xsi:type="dcterms:W3CDTF">2018-11-15T18:19:18Z</dcterms:created>
  <dcterms:modified xsi:type="dcterms:W3CDTF">2023-02-08T22:21:46Z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0x0101003D976BE5EC689D4DA23262711967DD85</vt:lpwstr>
  </property>
</Properties>
</file>