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ppt/metadata" ContentType="application/binary"/>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0" r:id="rId2"/>
  </p:sldMasterIdLst>
  <p:notesMasterIdLst>
    <p:notesMasterId r:id="rId52"/>
  </p:notesMasterIdLst>
  <p:sldIdLst>
    <p:sldId id="256" r:id="rId3"/>
    <p:sldId id="316" r:id="rId4"/>
    <p:sldId id="310" r:id="rId5"/>
    <p:sldId id="261" r:id="rId6"/>
    <p:sldId id="262" r:id="rId7"/>
    <p:sldId id="263" r:id="rId8"/>
    <p:sldId id="264" r:id="rId9"/>
    <p:sldId id="265" r:id="rId10"/>
    <p:sldId id="266" r:id="rId11"/>
    <p:sldId id="267" r:id="rId12"/>
    <p:sldId id="268" r:id="rId13"/>
    <p:sldId id="320" r:id="rId14"/>
    <p:sldId id="321" r:id="rId15"/>
    <p:sldId id="322" r:id="rId16"/>
    <p:sldId id="269" r:id="rId17"/>
    <p:sldId id="271" r:id="rId18"/>
    <p:sldId id="272" r:id="rId19"/>
    <p:sldId id="273" r:id="rId20"/>
    <p:sldId id="274" r:id="rId21"/>
    <p:sldId id="324" r:id="rId22"/>
    <p:sldId id="325" r:id="rId23"/>
    <p:sldId id="326" r:id="rId24"/>
    <p:sldId id="327" r:id="rId25"/>
    <p:sldId id="328" r:id="rId26"/>
    <p:sldId id="275" r:id="rId27"/>
    <p:sldId id="276" r:id="rId28"/>
    <p:sldId id="277" r:id="rId29"/>
    <p:sldId id="278" r:id="rId30"/>
    <p:sldId id="279" r:id="rId31"/>
    <p:sldId id="280" r:id="rId32"/>
    <p:sldId id="281" r:id="rId33"/>
    <p:sldId id="282" r:id="rId34"/>
    <p:sldId id="283" r:id="rId35"/>
    <p:sldId id="284" r:id="rId36"/>
    <p:sldId id="312" r:id="rId37"/>
    <p:sldId id="285" r:id="rId38"/>
    <p:sldId id="286" r:id="rId39"/>
    <p:sldId id="287" r:id="rId40"/>
    <p:sldId id="290" r:id="rId41"/>
    <p:sldId id="288" r:id="rId42"/>
    <p:sldId id="289" r:id="rId43"/>
    <p:sldId id="311" r:id="rId44"/>
    <p:sldId id="303" r:id="rId45"/>
    <p:sldId id="301" r:id="rId46"/>
    <p:sldId id="304" r:id="rId47"/>
    <p:sldId id="305" r:id="rId48"/>
    <p:sldId id="306" r:id="rId49"/>
    <p:sldId id="308" r:id="rId50"/>
    <p:sldId id="309" r:id="rId51"/>
  </p:sldIdLst>
  <p:sldSz cx="9144000" cy="6858000" type="screen4x3"/>
  <p:notesSz cx="6858000" cy="9144000"/>
  <p:embeddedFontLst>
    <p:embeddedFont>
      <p:font typeface="Libre Franklin" pitchFamily="2" charset="0"/>
      <p:regular r:id="rId53"/>
      <p:bold r:id="rId54"/>
      <p:italic r:id="rId55"/>
      <p:boldItalic r:id="rId56"/>
    </p:embeddedFont>
    <p:embeddedFont>
      <p:font typeface="Libre Franklin Black" pitchFamily="2" charset="0"/>
      <p:bold r:id="rId57"/>
      <p:boldItalic r:id="rId58"/>
    </p:embeddedFont>
    <p:embeddedFont>
      <p:font typeface="Proxima Nova" panose="020B0604020202020204" charset="0"/>
      <p:regular r:id="rId59"/>
      <p:bold r:id="rId60"/>
      <p:italic r:id="rId61"/>
      <p:boldItalic r:id="rId62"/>
    </p:embeddedFont>
    <p:embeddedFont>
      <p:font typeface="Proxima Nova" panose="020B0604020202020204" charset="0"/>
      <p:regular r:id="rId59"/>
      <p:bold r:id="rId60"/>
      <p:italic r:id="rId61"/>
      <p:boldItalic r:id="rId62"/>
    </p:embeddedFont>
    <p:embeddedFont>
      <p:font typeface="Proxima Nova Extrabold" panose="020B0604020202020204" charset="0"/>
      <p:bold r:id="rId63"/>
    </p:embeddedFont>
    <p:embeddedFont>
      <p:font typeface="Tahoma" panose="020B0604030504040204" pitchFamily="34" charset="0"/>
      <p:regular r:id="rId64"/>
      <p:bold r:id="rId65"/>
    </p:embeddedFont>
    <p:embeddedFont>
      <p:font typeface="Verdana" panose="020B0604030504040204" pitchFamily="34" charset="0"/>
      <p:regular r:id="rId66"/>
      <p:bold r:id="rId67"/>
      <p:italic r:id="rId68"/>
      <p:boldItalic r:id="rId6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Default Section" id="{4E526884-5FE8-44E2-819F-25D84CDB3963}">
          <p14:sldIdLst>
            <p14:sldId id="256"/>
            <p14:sldId id="316"/>
            <p14:sldId id="310"/>
            <p14:sldId id="261"/>
            <p14:sldId id="262"/>
            <p14:sldId id="263"/>
            <p14:sldId id="264"/>
            <p14:sldId id="265"/>
            <p14:sldId id="266"/>
            <p14:sldId id="267"/>
            <p14:sldId id="268"/>
            <p14:sldId id="320"/>
            <p14:sldId id="321"/>
            <p14:sldId id="322"/>
            <p14:sldId id="269"/>
            <p14:sldId id="271"/>
            <p14:sldId id="272"/>
            <p14:sldId id="273"/>
            <p14:sldId id="274"/>
            <p14:sldId id="324"/>
            <p14:sldId id="325"/>
            <p14:sldId id="326"/>
            <p14:sldId id="327"/>
            <p14:sldId id="328"/>
            <p14:sldId id="275"/>
            <p14:sldId id="276"/>
            <p14:sldId id="277"/>
            <p14:sldId id="278"/>
            <p14:sldId id="279"/>
            <p14:sldId id="280"/>
            <p14:sldId id="281"/>
            <p14:sldId id="282"/>
            <p14:sldId id="283"/>
            <p14:sldId id="284"/>
            <p14:sldId id="312"/>
            <p14:sldId id="285"/>
            <p14:sldId id="286"/>
            <p14:sldId id="287"/>
            <p14:sldId id="290"/>
            <p14:sldId id="288"/>
            <p14:sldId id="289"/>
            <p14:sldId id="311"/>
            <p14:sldId id="303"/>
            <p14:sldId id="301"/>
            <p14:sldId id="304"/>
            <p14:sldId id="305"/>
            <p14:sldId id="306"/>
            <p14:sldId id="308"/>
            <p14:sldId id="309"/>
          </p14:sldIdLst>
        </p14:section>
      </p14:sectionLst>
    </p:ext>
    <p:ext uri="{EFAFB233-063F-42B5-8137-9DF3F51BA10A}">
      <p15:sld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94" roundtripDataSignature="AMtx7mik9et2jd9xv/UM16+DcfunIUZNXw=="/>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achael Hessenflow" initials="" lastIdx="4" clrIdx="0"/>
  <p:cmAuthor id="1" name="Amanda Zira Agate" initials="" lastIdx="1" clrIdx="1"/>
  <p:cmAuthor id="2" name="Thuy Nguyen" initials="" lastIdx="1"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E2FE6DC-946A-464C-AFC0-A998D12CACD7}" v="3" dt="2024-07-31T02:11:14.372"/>
  </p1510:revLst>
</p1510:revInfo>
</file>

<file path=ppt/tableStyles.xml><?xml version="1.0" encoding="utf-8"?>
<a:tblStyleLst xmlns:a="http://schemas.openxmlformats.org/drawingml/2006/main" def="{54C7FB0D-B8C0-45E3-8133-07304B843701}">
  <a:tblStyle styleId="{54C7FB0D-B8C0-45E3-8133-07304B843701}" styleName="Table_0">
    <a:wholeTbl>
      <a:tcTxStyle b="off" i="off">
        <a:font>
          <a:latin typeface="Franklin Gothic Book"/>
          <a:ea typeface="Franklin Gothic Book"/>
          <a:cs typeface="Franklin Gothic Book"/>
        </a:font>
        <a:schemeClr val="lt1"/>
      </a:tcTxStyle>
      <a:tcStyle>
        <a:tcBdr>
          <a:left>
            <a:ln w="9525" cap="flat" cmpd="sng">
              <a:solidFill>
                <a:srgbClr val="000000">
                  <a:alpha val="0"/>
                </a:srgbClr>
              </a:solidFill>
              <a:prstDash val="solid"/>
              <a:round/>
              <a:headEnd type="none" w="sm" len="sm"/>
              <a:tailEnd type="none" w="sm" len="sm"/>
            </a:ln>
          </a:left>
          <a:right>
            <a:ln w="9525" cap="flat" cmpd="sng">
              <a:solidFill>
                <a:srgbClr val="000000">
                  <a:alpha val="0"/>
                </a:srgbClr>
              </a:solidFill>
              <a:prstDash val="solid"/>
              <a:round/>
              <a:headEnd type="none" w="sm" len="sm"/>
              <a:tailEnd type="none" w="sm" len="sm"/>
            </a:ln>
          </a:right>
          <a:top>
            <a:ln w="9525" cap="flat" cmpd="sng">
              <a:solidFill>
                <a:srgbClr val="000000">
                  <a:alpha val="0"/>
                </a:srgbClr>
              </a:solidFill>
              <a:prstDash val="solid"/>
              <a:round/>
              <a:headEnd type="none" w="sm" len="sm"/>
              <a:tailEnd type="none" w="sm" len="sm"/>
            </a:ln>
          </a:top>
          <a:bottom>
            <a:ln w="9525" cap="flat" cmpd="sng">
              <a:solidFill>
                <a:srgbClr val="000000">
                  <a:alpha val="0"/>
                </a:srgbClr>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chemeClr val="accent1"/>
          </a:solidFill>
        </a:fill>
      </a:tcStyle>
    </a:wholeTbl>
    <a:band1H>
      <a:tcTxStyle/>
      <a:tcStyle>
        <a:tcBdr/>
        <a:fill>
          <a:solidFill>
            <a:srgbClr val="001F40"/>
          </a:solidFill>
        </a:fill>
      </a:tcStyle>
    </a:band1H>
    <a:band2H>
      <a:tcTxStyle/>
      <a:tcStyle>
        <a:tcBdr/>
      </a:tcStyle>
    </a:band2H>
    <a:band1V>
      <a:tcTxStyle/>
      <a:tcStyle>
        <a:tcBdr/>
        <a:fill>
          <a:solidFill>
            <a:srgbClr val="001F40"/>
          </a:solidFill>
        </a:fill>
      </a:tcStyle>
    </a:band1V>
    <a:band2V>
      <a:tcTxStyle/>
      <a:tcStyle>
        <a:tcBdr/>
      </a:tcStyle>
    </a:band2V>
    <a:lastCol>
      <a:tcTxStyle b="on" i="off"/>
      <a:tcStyle>
        <a:tcBdr>
          <a:left>
            <a:ln w="25400" cap="flat" cmpd="sng">
              <a:solidFill>
                <a:schemeClr val="lt1"/>
              </a:solidFill>
              <a:prstDash val="solid"/>
              <a:round/>
              <a:headEnd type="none" w="sm" len="sm"/>
              <a:tailEnd type="none" w="sm" len="sm"/>
            </a:ln>
          </a:left>
        </a:tcBdr>
        <a:fill>
          <a:solidFill>
            <a:srgbClr val="001F40"/>
          </a:solidFill>
        </a:fill>
      </a:tcStyle>
    </a:lastCol>
    <a:firstCol>
      <a:tcTxStyle b="on" i="off"/>
      <a:tcStyle>
        <a:tcBdr>
          <a:right>
            <a:ln w="25400" cap="flat" cmpd="sng">
              <a:solidFill>
                <a:schemeClr val="lt1"/>
              </a:solidFill>
              <a:prstDash val="solid"/>
              <a:round/>
              <a:headEnd type="none" w="sm" len="sm"/>
              <a:tailEnd type="none" w="sm" len="sm"/>
            </a:ln>
          </a:right>
        </a:tcBdr>
        <a:fill>
          <a:solidFill>
            <a:srgbClr val="001F40"/>
          </a:solidFill>
        </a:fill>
      </a:tcStyle>
    </a:firstCol>
    <a:lastRow>
      <a:tcTxStyle b="on" i="off"/>
      <a:tcStyle>
        <a:tcBdr>
          <a:top>
            <a:ln w="25400" cap="flat" cmpd="sng">
              <a:solidFill>
                <a:schemeClr val="lt1"/>
              </a:solidFill>
              <a:prstDash val="solid"/>
              <a:round/>
              <a:headEnd type="none" w="sm" len="sm"/>
              <a:tailEnd type="none" w="sm" len="sm"/>
            </a:ln>
          </a:top>
        </a:tcBdr>
        <a:fill>
          <a:solidFill>
            <a:srgbClr val="001A35"/>
          </a:solidFill>
        </a:fill>
      </a:tcStyle>
    </a:lastRow>
    <a:seCell>
      <a:tcTxStyle/>
      <a:tcStyle>
        <a:tcBdr>
          <a:left>
            <a:ln w="9525" cap="flat" cmpd="sng">
              <a:solidFill>
                <a:srgbClr val="000000">
                  <a:alpha val="0"/>
                </a:srgbClr>
              </a:solidFill>
              <a:prstDash val="solid"/>
              <a:round/>
              <a:headEnd type="none" w="sm" len="sm"/>
              <a:tailEnd type="none" w="sm" len="sm"/>
            </a:ln>
          </a:left>
        </a:tcBdr>
      </a:tcStyle>
    </a:seCell>
    <a:swCell>
      <a:tcTxStyle/>
      <a:tcStyle>
        <a:tcBdr>
          <a:right>
            <a:ln w="9525" cap="flat" cmpd="sng">
              <a:solidFill>
                <a:srgbClr val="000000">
                  <a:alpha val="0"/>
                </a:srgbClr>
              </a:solidFill>
              <a:prstDash val="solid"/>
              <a:round/>
              <a:headEnd type="none" w="sm" len="sm"/>
              <a:tailEnd type="none" w="sm" len="sm"/>
            </a:ln>
          </a:right>
        </a:tcBdr>
      </a:tcStyle>
    </a:swCell>
    <a:firstRow>
      <a:tcTxStyle b="on" i="off"/>
      <a:tcStyle>
        <a:tcBdr>
          <a:bottom>
            <a:ln w="25400" cap="flat" cmpd="sng">
              <a:solidFill>
                <a:schemeClr val="lt1"/>
              </a:solidFill>
              <a:prstDash val="solid"/>
              <a:round/>
              <a:headEnd type="none" w="sm" len="sm"/>
              <a:tailEnd type="none" w="sm" len="sm"/>
            </a:ln>
          </a:bottom>
        </a:tcBdr>
        <a:fill>
          <a:solidFill>
            <a:schemeClr val="dk1"/>
          </a:solidFill>
        </a:fill>
      </a:tcStyle>
    </a:firstRow>
    <a:neCell>
      <a:tcTxStyle/>
      <a:tcStyle>
        <a:tcBdr>
          <a:left>
            <a:ln w="9525" cap="flat" cmpd="sng">
              <a:solidFill>
                <a:srgbClr val="000000">
                  <a:alpha val="0"/>
                </a:srgbClr>
              </a:solidFill>
              <a:prstDash val="solid"/>
              <a:round/>
              <a:headEnd type="none" w="sm" len="sm"/>
              <a:tailEnd type="none" w="sm" len="sm"/>
            </a:ln>
          </a:left>
        </a:tcBdr>
      </a:tcStyle>
    </a:neCell>
    <a:nwCell>
      <a:tcTxStyle/>
      <a:tcStyle>
        <a:tcBdr>
          <a:right>
            <a:ln w="9525" cap="flat" cmpd="sng">
              <a:solidFill>
                <a:srgbClr val="000000">
                  <a:alpha val="0"/>
                </a:srgbClr>
              </a:solidFill>
              <a:prstDash val="solid"/>
              <a:round/>
              <a:headEnd type="none" w="sm" len="sm"/>
              <a:tailEnd type="none" w="sm" len="sm"/>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3400" autoAdjust="0"/>
  </p:normalViewPr>
  <p:slideViewPr>
    <p:cSldViewPr snapToGrid="0">
      <p:cViewPr varScale="1">
        <p:scale>
          <a:sx n="67" d="100"/>
          <a:sy n="67" d="100"/>
        </p:scale>
        <p:origin x="1260"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font" Target="fonts/font11.fntdata"/><Relationship Id="rId68" Type="http://schemas.openxmlformats.org/officeDocument/2006/relationships/font" Target="fonts/font16.fntdata"/><Relationship Id="rId16" Type="http://schemas.openxmlformats.org/officeDocument/2006/relationships/slide" Target="slides/slide1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font" Target="fonts/font1.fntdata"/><Relationship Id="rId58" Type="http://schemas.openxmlformats.org/officeDocument/2006/relationships/font" Target="fonts/font6.fntdata"/><Relationship Id="rId66" Type="http://schemas.openxmlformats.org/officeDocument/2006/relationships/font" Target="fonts/font14.fntdata"/><Relationship Id="rId102" Type="http://schemas.openxmlformats.org/officeDocument/2006/relationships/customXml" Target="../customXml/item1.xml"/><Relationship Id="rId5" Type="http://schemas.openxmlformats.org/officeDocument/2006/relationships/slide" Target="slides/slide3.xml"/><Relationship Id="rId61" Type="http://schemas.openxmlformats.org/officeDocument/2006/relationships/font" Target="fonts/font9.fntdata"/><Relationship Id="rId95" Type="http://schemas.openxmlformats.org/officeDocument/2006/relationships/commentAuthors" Target="commentAuthor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font" Target="fonts/font4.fntdata"/><Relationship Id="rId64" Type="http://schemas.openxmlformats.org/officeDocument/2006/relationships/font" Target="fonts/font12.fntdata"/><Relationship Id="rId69" Type="http://schemas.openxmlformats.org/officeDocument/2006/relationships/font" Target="fonts/font17.fntdata"/><Relationship Id="rId100" Type="http://schemas.microsoft.com/office/2016/11/relationships/changesInfo" Target="changesInfos/changesInfo1.xml"/><Relationship Id="rId8" Type="http://schemas.openxmlformats.org/officeDocument/2006/relationships/slide" Target="slides/slide6.xml"/><Relationship Id="rId51" Type="http://schemas.openxmlformats.org/officeDocument/2006/relationships/slide" Target="slides/slide49.xml"/><Relationship Id="rId98"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font" Target="fonts/font7.fntdata"/><Relationship Id="rId67" Type="http://schemas.openxmlformats.org/officeDocument/2006/relationships/font" Target="fonts/font15.fntdata"/><Relationship Id="rId103" Type="http://schemas.openxmlformats.org/officeDocument/2006/relationships/customXml" Target="../customXml/item2.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font" Target="fonts/font2.fntdata"/><Relationship Id="rId62" Type="http://schemas.openxmlformats.org/officeDocument/2006/relationships/font" Target="fonts/font10.fntdata"/><Relationship Id="rId9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font" Target="fonts/font5.fntdata"/><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notesMaster" Target="notesMasters/notesMaster1.xml"/><Relationship Id="rId60" Type="http://schemas.openxmlformats.org/officeDocument/2006/relationships/font" Target="fonts/font8.fntdata"/><Relationship Id="rId65" Type="http://schemas.openxmlformats.org/officeDocument/2006/relationships/font" Target="fonts/font13.fntdata"/><Relationship Id="rId94" Type="http://customschemas.google.com/relationships/presentationmetadata" Target="metadata"/><Relationship Id="rId99" Type="http://schemas.openxmlformats.org/officeDocument/2006/relationships/tableStyles" Target="tableStyles.xml"/><Relationship Id="rId101" Type="http://schemas.microsoft.com/office/2015/10/relationships/revisionInfo" Target="revisionInfo.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font" Target="fonts/font3.fntdata"/><Relationship Id="rId97" Type="http://schemas.openxmlformats.org/officeDocument/2006/relationships/viewProps" Target="viewProps.xml"/><Relationship Id="rId104" Type="http://schemas.openxmlformats.org/officeDocument/2006/relationships/customXml" Target="../customXml/item3.xml"/><Relationship Id="rId7" Type="http://schemas.openxmlformats.org/officeDocument/2006/relationships/slide" Target="slides/slide5.xml"/><Relationship Id="rId2" Type="http://schemas.openxmlformats.org/officeDocument/2006/relationships/slideMaster" Target="slideMasters/slideMaster2.xml"/><Relationship Id="rId29" Type="http://schemas.openxmlformats.org/officeDocument/2006/relationships/slide" Target="slides/slide2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clId="Web-{DE2FE6DC-946A-464C-AFC0-A998D12CACD7}"/>
    <pc:docChg chg="modSld">
      <pc:chgData name="" userId="" providerId="" clId="Web-{DE2FE6DC-946A-464C-AFC0-A998D12CACD7}" dt="2024-07-31T02:11:10.247" v="0" actId="20577"/>
      <pc:docMkLst>
        <pc:docMk/>
      </pc:docMkLst>
      <pc:sldChg chg="modSp">
        <pc:chgData name="" userId="" providerId="" clId="Web-{DE2FE6DC-946A-464C-AFC0-A998D12CACD7}" dt="2024-07-31T02:11:10.247" v="0" actId="20577"/>
        <pc:sldMkLst>
          <pc:docMk/>
          <pc:sldMk cId="0" sldId="256"/>
        </pc:sldMkLst>
        <pc:spChg chg="mod">
          <ac:chgData name="" userId="" providerId="" clId="Web-{DE2FE6DC-946A-464C-AFC0-A998D12CACD7}" dt="2024-07-31T02:11:10.247" v="0" actId="20577"/>
          <ac:spMkLst>
            <pc:docMk/>
            <pc:sldMk cId="0" sldId="256"/>
            <ac:spMk id="110" creationId="{00000000-0000-0000-0000-000000000000}"/>
          </ac:spMkLst>
        </pc:spChg>
      </pc:sldChg>
    </pc:docChg>
  </pc:docChgLst>
  <pc:docChgLst>
    <pc:chgData name="Tianna Tom" userId="u8KZzMYyS7Jtd5yVXSKwDeVl+qNartO4E9zNB/E+brU=" providerId="None" clId="Web-{DE2FE6DC-946A-464C-AFC0-A998D12CACD7}"/>
    <pc:docChg chg="modSld">
      <pc:chgData name="Tianna Tom" userId="u8KZzMYyS7Jtd5yVXSKwDeVl+qNartO4E9zNB/E+brU=" providerId="None" clId="Web-{DE2FE6DC-946A-464C-AFC0-A998D12CACD7}" dt="2024-07-31T02:11:11.528" v="0" actId="20577"/>
      <pc:docMkLst>
        <pc:docMk/>
      </pc:docMkLst>
      <pc:sldChg chg="modSp">
        <pc:chgData name="Tianna Tom" userId="u8KZzMYyS7Jtd5yVXSKwDeVl+qNartO4E9zNB/E+brU=" providerId="None" clId="Web-{DE2FE6DC-946A-464C-AFC0-A998D12CACD7}" dt="2024-07-31T02:11:11.528" v="0" actId="20577"/>
        <pc:sldMkLst>
          <pc:docMk/>
          <pc:sldMk cId="0" sldId="256"/>
        </pc:sldMkLst>
        <pc:spChg chg="mod">
          <ac:chgData name="Tianna Tom" userId="u8KZzMYyS7Jtd5yVXSKwDeVl+qNartO4E9zNB/E+brU=" providerId="None" clId="Web-{DE2FE6DC-946A-464C-AFC0-A998D12CACD7}" dt="2024-07-31T02:11:11.528" v="0" actId="20577"/>
          <ac:spMkLst>
            <pc:docMk/>
            <pc:sldMk cId="0" sldId="256"/>
            <ac:spMk id="110"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support.arizona.edu/"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d2l.arizona.edu/d2l/loginh/" TargetMode="External"/><Relationship Id="rId2" Type="http://schemas.openxmlformats.org/officeDocument/2006/relationships/slide" Target="../slides/slide31.xml"/><Relationship Id="rId1" Type="http://schemas.openxmlformats.org/officeDocument/2006/relationships/notesMaster" Target="../notesMasters/notesMaster1.xml"/><Relationship Id="rId4" Type="http://schemas.openxmlformats.org/officeDocument/2006/relationships/hyperlink" Target="https://arizona.hosted.panopto.com/Panopto/Pages/Viewer.aspx?id=f8acb91e-2aa9-42fb-97e0-abd600405b8f" TargetMode="Externa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indent="0">
              <a:lnSpc>
                <a:spcPct val="114999"/>
              </a:lnSpc>
            </a:pPr>
            <a:r>
              <a:rPr lang="en-US" b="1" dirty="0">
                <a:solidFill>
                  <a:srgbClr val="444444"/>
                </a:solidFill>
                <a:highlight>
                  <a:srgbClr val="EDEBE9"/>
                </a:highlight>
              </a:rPr>
              <a:t>Introduction: Amanda</a:t>
            </a:r>
            <a:br>
              <a:rPr lang="en-US" b="1" dirty="0">
                <a:solidFill>
                  <a:srgbClr val="444444"/>
                </a:solidFill>
                <a:highlight>
                  <a:srgbClr val="EDEBE9"/>
                </a:highlight>
              </a:rPr>
            </a:br>
            <a:br>
              <a:rPr lang="en-US" b="1" dirty="0">
                <a:solidFill>
                  <a:srgbClr val="444444"/>
                </a:solidFill>
                <a:highlight>
                  <a:srgbClr val="EDEBE9"/>
                </a:highlight>
              </a:rPr>
            </a:br>
            <a:r>
              <a:rPr lang="en-US" dirty="0">
                <a:solidFill>
                  <a:srgbClr val="444444"/>
                </a:solidFill>
                <a:highlight>
                  <a:srgbClr val="EDEBE9"/>
                </a:highlight>
              </a:rPr>
              <a:t>Welcome Everybody! Today's webinar is sponsored by the University of Arizona </a:t>
            </a:r>
          </a:p>
          <a:p>
            <a:pPr marL="0" lvl="0" indent="0" algn="l" rtl="0">
              <a:lnSpc>
                <a:spcPct val="115000"/>
              </a:lnSpc>
              <a:spcBef>
                <a:spcPts val="0"/>
              </a:spcBef>
              <a:spcAft>
                <a:spcPts val="0"/>
              </a:spcAft>
              <a:buNone/>
            </a:pPr>
            <a:r>
              <a:rPr lang="en-US" dirty="0">
                <a:solidFill>
                  <a:srgbClr val="444444"/>
                </a:solidFill>
                <a:highlight>
                  <a:srgbClr val="EDEBE9"/>
                </a:highlight>
              </a:rPr>
              <a:t>​​</a:t>
            </a:r>
            <a:endParaRPr dirty="0">
              <a:solidFill>
                <a:srgbClr val="444444"/>
              </a:solidFill>
              <a:highlight>
                <a:srgbClr val="EDEBE9"/>
              </a:highlight>
            </a:endParaRPr>
          </a:p>
          <a:p>
            <a:pPr marL="0" lvl="0" indent="0" algn="l" rtl="0">
              <a:lnSpc>
                <a:spcPct val="115000"/>
              </a:lnSpc>
              <a:spcBef>
                <a:spcPts val="0"/>
              </a:spcBef>
              <a:spcAft>
                <a:spcPts val="0"/>
              </a:spcAft>
              <a:buNone/>
            </a:pPr>
            <a:r>
              <a:rPr lang="en-US" dirty="0">
                <a:solidFill>
                  <a:srgbClr val="444444"/>
                </a:solidFill>
                <a:highlight>
                  <a:srgbClr val="EDEBE9"/>
                </a:highlight>
              </a:rPr>
              <a:t>I hope you are all doing well and staying safe and healthy. We would like to welcome all of you and thank you for joining us today to our University of Arizona orientation and live info session. We admire and congratulate you on wanting to further your education. ​​</a:t>
            </a:r>
            <a:endParaRPr dirty="0">
              <a:solidFill>
                <a:srgbClr val="444444"/>
              </a:solidFill>
              <a:highlight>
                <a:srgbClr val="EDEBE9"/>
              </a:highlight>
            </a:endParaRPr>
          </a:p>
          <a:p>
            <a:pPr marL="0" lvl="0" indent="0" algn="l" rtl="0">
              <a:lnSpc>
                <a:spcPct val="115000"/>
              </a:lnSpc>
              <a:spcBef>
                <a:spcPts val="0"/>
              </a:spcBef>
              <a:spcAft>
                <a:spcPts val="0"/>
              </a:spcAft>
              <a:buNone/>
            </a:pPr>
            <a:r>
              <a:rPr lang="en-US" dirty="0">
                <a:solidFill>
                  <a:srgbClr val="444444"/>
                </a:solidFill>
                <a:highlight>
                  <a:srgbClr val="EDEBE9"/>
                </a:highlight>
              </a:rPr>
              <a:t>​​</a:t>
            </a:r>
            <a:endParaRPr dirty="0">
              <a:solidFill>
                <a:srgbClr val="444444"/>
              </a:solidFill>
              <a:highlight>
                <a:srgbClr val="EDEBE9"/>
              </a:highlight>
            </a:endParaRPr>
          </a:p>
          <a:p>
            <a:pPr marL="0" lvl="0" indent="0" algn="l" rtl="0">
              <a:lnSpc>
                <a:spcPct val="115000"/>
              </a:lnSpc>
              <a:spcBef>
                <a:spcPts val="0"/>
              </a:spcBef>
              <a:spcAft>
                <a:spcPts val="0"/>
              </a:spcAft>
              <a:buNone/>
            </a:pPr>
            <a:r>
              <a:rPr lang="en-US" dirty="0">
                <a:solidFill>
                  <a:srgbClr val="444444"/>
                </a:solidFill>
                <a:highlight>
                  <a:srgbClr val="EDEBE9"/>
                </a:highlight>
              </a:rPr>
              <a:t>My name is Greg. We are going to first talk about a few rules for the webinar. During the live session, all participants are to remain muted so we can best hear our speakers. ​​</a:t>
            </a:r>
            <a:endParaRPr dirty="0">
              <a:solidFill>
                <a:srgbClr val="444444"/>
              </a:solidFill>
              <a:highlight>
                <a:srgbClr val="EDEBE9"/>
              </a:highlight>
            </a:endParaRPr>
          </a:p>
          <a:p>
            <a:pPr marL="0" lvl="0" indent="0" algn="l" rtl="0">
              <a:lnSpc>
                <a:spcPct val="115000"/>
              </a:lnSpc>
              <a:spcBef>
                <a:spcPts val="0"/>
              </a:spcBef>
              <a:spcAft>
                <a:spcPts val="0"/>
              </a:spcAft>
              <a:buNone/>
            </a:pPr>
            <a:r>
              <a:rPr lang="en-US" dirty="0">
                <a:solidFill>
                  <a:srgbClr val="444444"/>
                </a:solidFill>
                <a:highlight>
                  <a:srgbClr val="EDEBE9"/>
                </a:highlight>
              </a:rPr>
              <a:t>​​</a:t>
            </a:r>
            <a:endParaRPr dirty="0">
              <a:solidFill>
                <a:srgbClr val="444444"/>
              </a:solidFill>
              <a:highlight>
                <a:srgbClr val="EDEBE9"/>
              </a:highlight>
            </a:endParaRPr>
          </a:p>
          <a:p>
            <a:pPr marL="0" lvl="0" indent="0" algn="l" rtl="0">
              <a:lnSpc>
                <a:spcPct val="115000"/>
              </a:lnSpc>
              <a:spcBef>
                <a:spcPts val="0"/>
              </a:spcBef>
              <a:spcAft>
                <a:spcPts val="0"/>
              </a:spcAft>
              <a:buNone/>
            </a:pPr>
            <a:r>
              <a:rPr lang="en-US" dirty="0">
                <a:solidFill>
                  <a:srgbClr val="444444"/>
                </a:solidFill>
                <a:highlight>
                  <a:srgbClr val="EDEBE9"/>
                </a:highlight>
              </a:rPr>
              <a:t>Today we will be discussing what to expect as a University of Arizona Wildcat</a:t>
            </a:r>
            <a:endParaRPr dirty="0">
              <a:solidFill>
                <a:srgbClr val="444444"/>
              </a:solidFill>
              <a:highlight>
                <a:srgbClr val="EDEBE9"/>
              </a:highlight>
            </a:endParaRPr>
          </a:p>
          <a:p>
            <a:pPr marL="0" lvl="0" indent="0" algn="l" rtl="0">
              <a:lnSpc>
                <a:spcPct val="115000"/>
              </a:lnSpc>
              <a:spcBef>
                <a:spcPts val="0"/>
              </a:spcBef>
              <a:spcAft>
                <a:spcPts val="0"/>
              </a:spcAft>
              <a:buNone/>
            </a:pPr>
            <a:r>
              <a:rPr lang="en-US" dirty="0">
                <a:solidFill>
                  <a:srgbClr val="444444"/>
                </a:solidFill>
                <a:highlight>
                  <a:srgbClr val="EDEBE9"/>
                </a:highlight>
              </a:rPr>
              <a:t>​​</a:t>
            </a:r>
            <a:endParaRPr dirty="0">
              <a:solidFill>
                <a:srgbClr val="444444"/>
              </a:solidFill>
              <a:highlight>
                <a:srgbClr val="EDEBE9"/>
              </a:highlight>
            </a:endParaRPr>
          </a:p>
          <a:p>
            <a:pPr marL="0" lvl="0" indent="0" algn="l" rtl="0">
              <a:lnSpc>
                <a:spcPct val="115000"/>
              </a:lnSpc>
              <a:spcBef>
                <a:spcPts val="0"/>
              </a:spcBef>
              <a:spcAft>
                <a:spcPts val="0"/>
              </a:spcAft>
              <a:buNone/>
            </a:pPr>
            <a:endParaRPr>
              <a:solidFill>
                <a:srgbClr val="444444"/>
              </a:solidFill>
              <a:highlight>
                <a:srgbClr val="EDEBE9"/>
              </a:highlight>
            </a:endParaRPr>
          </a:p>
          <a:p>
            <a:pPr marL="0" lvl="0" indent="0" algn="l" rtl="0">
              <a:lnSpc>
                <a:spcPct val="115000"/>
              </a:lnSpc>
              <a:spcBef>
                <a:spcPts val="0"/>
              </a:spcBef>
              <a:spcAft>
                <a:spcPts val="0"/>
              </a:spcAft>
              <a:buNone/>
            </a:pPr>
            <a:r>
              <a:rPr lang="en-US" dirty="0">
                <a:solidFill>
                  <a:srgbClr val="444444"/>
                </a:solidFill>
                <a:highlight>
                  <a:srgbClr val="EDEBE9"/>
                </a:highlight>
              </a:rPr>
              <a:t>​​</a:t>
            </a:r>
            <a:endParaRPr dirty="0">
              <a:solidFill>
                <a:srgbClr val="444444"/>
              </a:solidFill>
              <a:highlight>
                <a:srgbClr val="EDEBE9"/>
              </a:highlight>
            </a:endParaRPr>
          </a:p>
          <a:p>
            <a:pPr marL="0" lvl="0" indent="0" algn="l" rtl="0">
              <a:spcBef>
                <a:spcPts val="0"/>
              </a:spcBef>
              <a:spcAft>
                <a:spcPts val="0"/>
              </a:spcAft>
              <a:buNone/>
            </a:pPr>
            <a:endParaRPr/>
          </a:p>
        </p:txBody>
      </p:sp>
      <p:sp>
        <p:nvSpPr>
          <p:cNvPr id="106" name="Google Shape;106;p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g8e3a92695f_4_2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 name="Google Shape;196;g8e3a92695f_4_2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a:spcBef>
                <a:spcPts val="0"/>
              </a:spcBef>
              <a:spcAft>
                <a:spcPts val="0"/>
              </a:spcAft>
              <a:buNone/>
            </a:pPr>
            <a:endParaRPr lang="en-US" dirty="0"/>
          </a:p>
        </p:txBody>
      </p:sp>
      <p:sp>
        <p:nvSpPr>
          <p:cNvPr id="197" name="Google Shape;197;g8e3a92695f_4_2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8e3a92695f_4_3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4" name="Google Shape;204;g8e3a92695f_4_3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indent="0">
              <a:lnSpc>
                <a:spcPct val="114999"/>
              </a:lnSpc>
            </a:pPr>
            <a:r>
              <a:rPr lang="en-US" b="1" dirty="0"/>
              <a:t>Thuy</a:t>
            </a:r>
            <a:br>
              <a:rPr lang="en-US" b="1" dirty="0"/>
            </a:br>
            <a:endParaRPr lang="en-US" dirty="0"/>
          </a:p>
          <a:p>
            <a:pPr indent="-317500">
              <a:lnSpc>
                <a:spcPct val="115000"/>
              </a:lnSpc>
              <a:buChar char="-"/>
            </a:pPr>
            <a:r>
              <a:rPr lang="en-US" dirty="0"/>
              <a:t> At the University of Arizona, we want to ensure to facilitate a sense of community, both with the UA main campus and globally.</a:t>
            </a:r>
          </a:p>
          <a:p>
            <a:pPr marL="457200" lvl="0" indent="-317500" algn="l" rtl="0">
              <a:lnSpc>
                <a:spcPct val="115000"/>
              </a:lnSpc>
              <a:spcBef>
                <a:spcPts val="0"/>
              </a:spcBef>
              <a:spcAft>
                <a:spcPts val="0"/>
              </a:spcAft>
              <a:buSzPts val="1400"/>
              <a:buChar char="-"/>
            </a:pPr>
            <a:r>
              <a:rPr lang="en-US" dirty="0"/>
              <a:t>The </a:t>
            </a:r>
            <a:r>
              <a:rPr lang="en-US" dirty="0" err="1"/>
              <a:t>CatCard</a:t>
            </a:r>
            <a:r>
              <a:rPr lang="en-US" dirty="0"/>
              <a:t> we provide is an official University of Arizona ID. The </a:t>
            </a:r>
            <a:r>
              <a:rPr lang="en-US" dirty="0" err="1"/>
              <a:t>CatCard</a:t>
            </a:r>
            <a:r>
              <a:rPr lang="en-US" dirty="0"/>
              <a:t> is identical to that which a student at our main campus would receive as well.</a:t>
            </a:r>
            <a:endParaRPr dirty="0"/>
          </a:p>
          <a:p>
            <a:pPr indent="-317500">
              <a:lnSpc>
                <a:spcPct val="115000"/>
              </a:lnSpc>
              <a:buChar char="-"/>
            </a:pPr>
            <a:r>
              <a:rPr lang="en-US" dirty="0"/>
              <a:t>This ID may be used for discounts for students who study at our main campus in Tucson and abroad at destinations that ask if you could provide a school ID for a discount. (I know students who have used the school ids to receive discounts at museums and other locations) </a:t>
            </a:r>
          </a:p>
          <a:p>
            <a:pPr marL="0" lvl="0" indent="0" algn="l" rtl="0">
              <a:spcBef>
                <a:spcPts val="0"/>
              </a:spcBef>
              <a:spcAft>
                <a:spcPts val="0"/>
              </a:spcAft>
              <a:buNone/>
            </a:pPr>
            <a:endParaRPr dirty="0"/>
          </a:p>
        </p:txBody>
      </p:sp>
      <p:sp>
        <p:nvSpPr>
          <p:cNvPr id="205" name="Google Shape;205;g8e3a92695f_4_3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8e3a92695f_4_3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4" name="Google Shape;204;g8e3a92695f_4_3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indent="0">
              <a:lnSpc>
                <a:spcPct val="114999"/>
              </a:lnSpc>
            </a:pPr>
            <a:r>
              <a:rPr lang="en-US" b="1" dirty="0"/>
              <a:t>Thuy</a:t>
            </a:r>
            <a:br>
              <a:rPr lang="en-US" b="1" dirty="0"/>
            </a:br>
            <a:endParaRPr lang="en-US" dirty="0"/>
          </a:p>
          <a:p>
            <a:pPr indent="-317500">
              <a:lnSpc>
                <a:spcPct val="115000"/>
              </a:lnSpc>
              <a:buChar char="-"/>
            </a:pPr>
            <a:r>
              <a:rPr lang="en-US" dirty="0"/>
              <a:t> At the University of Arizona, we want to ensure to facilitate a sense of community, both with the UA main campus and globally.</a:t>
            </a:r>
          </a:p>
          <a:p>
            <a:pPr marL="457200" lvl="0" indent="-317500" algn="l" rtl="0">
              <a:lnSpc>
                <a:spcPct val="115000"/>
              </a:lnSpc>
              <a:spcBef>
                <a:spcPts val="0"/>
              </a:spcBef>
              <a:spcAft>
                <a:spcPts val="0"/>
              </a:spcAft>
              <a:buSzPts val="1400"/>
              <a:buChar char="-"/>
            </a:pPr>
            <a:r>
              <a:rPr lang="en-US" dirty="0"/>
              <a:t>The </a:t>
            </a:r>
            <a:r>
              <a:rPr lang="en-US" dirty="0" err="1"/>
              <a:t>CatCard</a:t>
            </a:r>
            <a:r>
              <a:rPr lang="en-US" dirty="0"/>
              <a:t> we provide is an official University of Arizona ID. The </a:t>
            </a:r>
            <a:r>
              <a:rPr lang="en-US" dirty="0" err="1"/>
              <a:t>CatCard</a:t>
            </a:r>
            <a:r>
              <a:rPr lang="en-US" dirty="0"/>
              <a:t> is identical to that which a student at our main campus would receive as well.</a:t>
            </a:r>
            <a:endParaRPr dirty="0"/>
          </a:p>
          <a:p>
            <a:pPr indent="-317500">
              <a:lnSpc>
                <a:spcPct val="115000"/>
              </a:lnSpc>
              <a:buChar char="-"/>
            </a:pPr>
            <a:r>
              <a:rPr lang="en-US" dirty="0"/>
              <a:t>This ID may be used for discounts for students who study at our main campus in Tucson and abroad at destinations that ask if you could provide a school ID for a discount. (I know students who have used the school ids to receive discounts at museums and other locations) </a:t>
            </a:r>
          </a:p>
          <a:p>
            <a:pPr marL="0" lvl="0" indent="0" algn="l" rtl="0">
              <a:spcBef>
                <a:spcPts val="0"/>
              </a:spcBef>
              <a:spcAft>
                <a:spcPts val="0"/>
              </a:spcAft>
              <a:buNone/>
            </a:pPr>
            <a:endParaRPr dirty="0"/>
          </a:p>
        </p:txBody>
      </p:sp>
      <p:sp>
        <p:nvSpPr>
          <p:cNvPr id="205" name="Google Shape;205;g8e3a92695f_4_3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12</a:t>
            </a:fld>
            <a:endParaRPr/>
          </a:p>
        </p:txBody>
      </p:sp>
    </p:spTree>
    <p:extLst>
      <p:ext uri="{BB962C8B-B14F-4D97-AF65-F5344CB8AC3E}">
        <p14:creationId xmlns:p14="http://schemas.microsoft.com/office/powerpoint/2010/main" val="26229888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8e3a92695f_4_3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4" name="Google Shape;204;g8e3a92695f_4_3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indent="0">
              <a:lnSpc>
                <a:spcPct val="114999"/>
              </a:lnSpc>
            </a:pPr>
            <a:r>
              <a:rPr lang="en-US" b="1" dirty="0"/>
              <a:t>Thuy</a:t>
            </a:r>
            <a:br>
              <a:rPr lang="en-US" b="1" dirty="0"/>
            </a:br>
            <a:endParaRPr lang="en-US"/>
          </a:p>
          <a:p>
            <a:pPr indent="-317500">
              <a:lnSpc>
                <a:spcPct val="115000"/>
              </a:lnSpc>
              <a:buChar char="-"/>
            </a:pPr>
            <a:r>
              <a:rPr lang="en-US" dirty="0"/>
              <a:t> At the University of Arizona, we want to ensure to facilitate a sense of community, both with the UA main campus and globally.</a:t>
            </a:r>
          </a:p>
          <a:p>
            <a:pPr marL="457200" lvl="0" indent="-317500" algn="l" rtl="0">
              <a:lnSpc>
                <a:spcPct val="115000"/>
              </a:lnSpc>
              <a:spcBef>
                <a:spcPts val="0"/>
              </a:spcBef>
              <a:spcAft>
                <a:spcPts val="0"/>
              </a:spcAft>
              <a:buSzPts val="1400"/>
              <a:buChar char="-"/>
            </a:pPr>
            <a:r>
              <a:rPr lang="en-US" dirty="0"/>
              <a:t>The </a:t>
            </a:r>
            <a:r>
              <a:rPr lang="en-US" dirty="0" err="1"/>
              <a:t>CatCard</a:t>
            </a:r>
            <a:r>
              <a:rPr lang="en-US" dirty="0"/>
              <a:t> we provide is an official University of Arizona ID. The </a:t>
            </a:r>
            <a:r>
              <a:rPr lang="en-US" dirty="0" err="1"/>
              <a:t>CatCard</a:t>
            </a:r>
            <a:r>
              <a:rPr lang="en-US" dirty="0"/>
              <a:t> is identical to that which a student at our main campus would receive as well.</a:t>
            </a:r>
            <a:endParaRPr dirty="0"/>
          </a:p>
          <a:p>
            <a:pPr indent="-317500">
              <a:lnSpc>
                <a:spcPct val="115000"/>
              </a:lnSpc>
              <a:buChar char="-"/>
            </a:pPr>
            <a:r>
              <a:rPr lang="en-US" dirty="0"/>
              <a:t>This ID may be used for discounts for students who study at our main campus in Tucson and abroad at destinations that ask if you could provide a school ID for a discount. (I know students who have used the school ids to receive discounts at museums and other locations) </a:t>
            </a:r>
            <a:endParaRPr lang="en-US"/>
          </a:p>
          <a:p>
            <a:pPr marL="0" lvl="0" indent="0" algn="l" rtl="0">
              <a:spcBef>
                <a:spcPts val="0"/>
              </a:spcBef>
              <a:spcAft>
                <a:spcPts val="0"/>
              </a:spcAft>
              <a:buNone/>
            </a:pPr>
            <a:endParaRPr/>
          </a:p>
        </p:txBody>
      </p:sp>
      <p:sp>
        <p:nvSpPr>
          <p:cNvPr id="205" name="Google Shape;205;g8e3a92695f_4_3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13</a:t>
            </a:fld>
            <a:endParaRPr/>
          </a:p>
        </p:txBody>
      </p:sp>
    </p:spTree>
    <p:extLst>
      <p:ext uri="{BB962C8B-B14F-4D97-AF65-F5344CB8AC3E}">
        <p14:creationId xmlns:p14="http://schemas.microsoft.com/office/powerpoint/2010/main" val="14785303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8e3a92695f_4_3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4" name="Google Shape;204;g8e3a92695f_4_3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indent="0">
              <a:lnSpc>
                <a:spcPct val="114999"/>
              </a:lnSpc>
            </a:pPr>
            <a:r>
              <a:rPr lang="en-US" b="1" dirty="0"/>
              <a:t>Thuy</a:t>
            </a:r>
            <a:br>
              <a:rPr lang="en-US" b="1" dirty="0"/>
            </a:br>
            <a:endParaRPr lang="en-US"/>
          </a:p>
          <a:p>
            <a:pPr indent="-317500">
              <a:lnSpc>
                <a:spcPct val="115000"/>
              </a:lnSpc>
              <a:buChar char="-"/>
            </a:pPr>
            <a:r>
              <a:rPr lang="en-US" dirty="0"/>
              <a:t> At the University of Arizona, we want to ensure to facilitate a sense of community, both with the UA main campus and globally.</a:t>
            </a:r>
          </a:p>
          <a:p>
            <a:pPr marL="457200" lvl="0" indent="-317500" algn="l" rtl="0">
              <a:lnSpc>
                <a:spcPct val="115000"/>
              </a:lnSpc>
              <a:spcBef>
                <a:spcPts val="0"/>
              </a:spcBef>
              <a:spcAft>
                <a:spcPts val="0"/>
              </a:spcAft>
              <a:buSzPts val="1400"/>
              <a:buChar char="-"/>
            </a:pPr>
            <a:r>
              <a:rPr lang="en-US" dirty="0"/>
              <a:t>The </a:t>
            </a:r>
            <a:r>
              <a:rPr lang="en-US" dirty="0" err="1"/>
              <a:t>CatCard</a:t>
            </a:r>
            <a:r>
              <a:rPr lang="en-US" dirty="0"/>
              <a:t> we provide is an official University of Arizona ID. The </a:t>
            </a:r>
            <a:r>
              <a:rPr lang="en-US" dirty="0" err="1"/>
              <a:t>CatCard</a:t>
            </a:r>
            <a:r>
              <a:rPr lang="en-US" dirty="0"/>
              <a:t> is identical to that which a student at our main campus would receive as well.</a:t>
            </a:r>
            <a:endParaRPr dirty="0"/>
          </a:p>
          <a:p>
            <a:pPr indent="-317500">
              <a:lnSpc>
                <a:spcPct val="115000"/>
              </a:lnSpc>
              <a:buChar char="-"/>
            </a:pPr>
            <a:r>
              <a:rPr lang="en-US" dirty="0"/>
              <a:t>This ID may be used for discounts for students who study at our main campus in Tucson and abroad at destinations that ask if you could provide a school ID for a discount. (I know students who have used the school ids to receive discounts at museums and other locations) </a:t>
            </a:r>
            <a:endParaRPr lang="en-US"/>
          </a:p>
          <a:p>
            <a:pPr marL="0" lvl="0" indent="0" algn="l" rtl="0">
              <a:spcBef>
                <a:spcPts val="0"/>
              </a:spcBef>
              <a:spcAft>
                <a:spcPts val="0"/>
              </a:spcAft>
              <a:buNone/>
            </a:pPr>
            <a:endParaRPr/>
          </a:p>
        </p:txBody>
      </p:sp>
      <p:sp>
        <p:nvSpPr>
          <p:cNvPr id="205" name="Google Shape;205;g8e3a92695f_4_3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14</a:t>
            </a:fld>
            <a:endParaRPr/>
          </a:p>
        </p:txBody>
      </p:sp>
    </p:spTree>
    <p:extLst>
      <p:ext uri="{BB962C8B-B14F-4D97-AF65-F5344CB8AC3E}">
        <p14:creationId xmlns:p14="http://schemas.microsoft.com/office/powerpoint/2010/main" val="32844406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g8e15ecec0e_0_1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4" name="Google Shape;214;g8e15ecec0e_0_1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indent="0"/>
            <a:r>
              <a:rPr lang="en-US" b="1" dirty="0">
                <a:highlight>
                  <a:srgbClr val="FFFFFF"/>
                </a:highlight>
              </a:rPr>
              <a:t>Thuy</a:t>
            </a:r>
            <a:br>
              <a:rPr lang="en-US" b="1" dirty="0">
                <a:highlight>
                  <a:srgbClr val="FFFFFF"/>
                </a:highlight>
              </a:rPr>
            </a:br>
            <a:endParaRPr lang="en-US" b="1" dirty="0">
              <a:highlight>
                <a:srgbClr val="FFFFFF"/>
              </a:highlight>
            </a:endParaRPr>
          </a:p>
          <a:p>
            <a:pPr marL="0" indent="0">
              <a:lnSpc>
                <a:spcPct val="115000"/>
              </a:lnSpc>
            </a:pPr>
            <a:r>
              <a:rPr lang="en-US" sz="950" dirty="0">
                <a:solidFill>
                  <a:srgbClr val="000000"/>
                </a:solidFill>
                <a:highlight>
                  <a:srgbClr val="FFFFFF"/>
                </a:highlight>
                <a:latin typeface="Arial"/>
                <a:ea typeface="Arial"/>
                <a:cs typeface="Arial"/>
                <a:sym typeface="Arial"/>
              </a:rPr>
              <a:t>- Note: The 24/7  IT  Support  Center technical  consultants  are  available  to assist  with UA  applications  and services  or  to  help  you  with  your  personally  owned computer  or  device.  The  center  can  also  provide information  such  as  the  location  of  campus  computer  labs,  the  availability  of  on campus  training,  and information about obtaining off campus assistance. This includes support with your Net ID, password, D2L, as well as support with any other UA related systems issues or inquires.</a:t>
            </a:r>
          </a:p>
          <a:p>
            <a:pPr marL="0" lvl="0" indent="0" algn="l" rtl="0">
              <a:lnSpc>
                <a:spcPct val="115000"/>
              </a:lnSpc>
              <a:spcBef>
                <a:spcPts val="0"/>
              </a:spcBef>
              <a:spcAft>
                <a:spcPts val="0"/>
              </a:spcAft>
              <a:buNone/>
            </a:pPr>
            <a:r>
              <a:rPr lang="en-US" sz="950" dirty="0">
                <a:solidFill>
                  <a:srgbClr val="000000"/>
                </a:solidFill>
                <a:highlight>
                  <a:srgbClr val="FFFFFF"/>
                </a:highlight>
                <a:latin typeface="Arial"/>
                <a:ea typeface="Arial"/>
                <a:cs typeface="Arial"/>
                <a:sym typeface="Arial"/>
              </a:rPr>
              <a:t>- If for some reason you believe your issue was not resolved that is when you will contact your Location Manager or advisor to help direct your inquiry to the appropriate resources.</a:t>
            </a:r>
            <a:endParaRPr sz="950" dirty="0">
              <a:solidFill>
                <a:srgbClr val="000000"/>
              </a:solidFill>
              <a:highlight>
                <a:srgbClr val="FFFFFF"/>
              </a:highlight>
              <a:latin typeface="Arial"/>
              <a:ea typeface="Arial"/>
              <a:cs typeface="Arial"/>
              <a:sym typeface="Arial"/>
            </a:endParaRPr>
          </a:p>
          <a:p>
            <a:pPr marL="0" indent="0">
              <a:lnSpc>
                <a:spcPct val="115000"/>
              </a:lnSpc>
            </a:pPr>
            <a:r>
              <a:rPr lang="en-US" sz="950" dirty="0">
                <a:solidFill>
                  <a:srgbClr val="000000"/>
                </a:solidFill>
                <a:highlight>
                  <a:srgbClr val="FFFFFF"/>
                </a:highlight>
                <a:latin typeface="Arial"/>
                <a:ea typeface="Arial"/>
                <a:cs typeface="Arial"/>
                <a:sym typeface="Arial"/>
              </a:rPr>
              <a:t>- The staff are very on top of the inquiries they receive and typically answer a “chat request” within 2 minutes. </a:t>
            </a:r>
            <a:endParaRPr lang="en-US" sz="950">
              <a:solidFill>
                <a:srgbClr val="000000"/>
              </a:solidFill>
              <a:highlight>
                <a:srgbClr val="FFFFFF"/>
              </a:highlight>
              <a:latin typeface="Arial"/>
              <a:ea typeface="Arial"/>
              <a:cs typeface="Arial"/>
              <a:sym typeface="Arial"/>
            </a:endParaRPr>
          </a:p>
          <a:p>
            <a:pPr marL="0" lvl="0" indent="0" algn="l" rtl="0">
              <a:lnSpc>
                <a:spcPct val="115000"/>
              </a:lnSpc>
              <a:spcBef>
                <a:spcPts val="0"/>
              </a:spcBef>
              <a:spcAft>
                <a:spcPts val="0"/>
              </a:spcAft>
              <a:buNone/>
            </a:pPr>
            <a:endParaRPr sz="950">
              <a:solidFill>
                <a:srgbClr val="000000"/>
              </a:solidFill>
              <a:highlight>
                <a:srgbClr val="FFFFFF"/>
              </a:highlight>
              <a:latin typeface="Arial"/>
              <a:ea typeface="Arial"/>
              <a:cs typeface="Arial"/>
              <a:sym typeface="Arial"/>
            </a:endParaRPr>
          </a:p>
          <a:p>
            <a:pPr marL="0" lvl="0" indent="0" algn="l" rtl="0">
              <a:lnSpc>
                <a:spcPct val="115000"/>
              </a:lnSpc>
              <a:spcBef>
                <a:spcPts val="0"/>
              </a:spcBef>
              <a:spcAft>
                <a:spcPts val="0"/>
              </a:spcAft>
              <a:buNone/>
            </a:pPr>
            <a:r>
              <a:rPr lang="en-US" sz="950" dirty="0">
                <a:solidFill>
                  <a:srgbClr val="000000"/>
                </a:solidFill>
                <a:highlight>
                  <a:srgbClr val="FFFFFF"/>
                </a:highlight>
                <a:latin typeface="Arial"/>
                <a:ea typeface="Arial"/>
                <a:cs typeface="Arial"/>
                <a:sym typeface="Arial"/>
              </a:rPr>
              <a:t>The steps to utilizing UITS 24/7 UITS support system are the following:</a:t>
            </a:r>
            <a:endParaRPr sz="950" dirty="0">
              <a:solidFill>
                <a:srgbClr val="000000"/>
              </a:solidFill>
              <a:highlight>
                <a:srgbClr val="FFFFFF"/>
              </a:highlight>
              <a:latin typeface="Arial"/>
              <a:ea typeface="Arial"/>
              <a:cs typeface="Arial"/>
              <a:sym typeface="Arial"/>
            </a:endParaRPr>
          </a:p>
          <a:p>
            <a:pPr marL="0" lvl="0" indent="0" algn="l" rtl="0">
              <a:lnSpc>
                <a:spcPct val="115000"/>
              </a:lnSpc>
              <a:spcBef>
                <a:spcPts val="0"/>
              </a:spcBef>
              <a:spcAft>
                <a:spcPts val="0"/>
              </a:spcAft>
              <a:buNone/>
            </a:pPr>
            <a:endParaRPr sz="950">
              <a:solidFill>
                <a:srgbClr val="000000"/>
              </a:solidFill>
              <a:highlight>
                <a:srgbClr val="FFFFFF"/>
              </a:highlight>
              <a:latin typeface="Arial"/>
              <a:ea typeface="Arial"/>
              <a:cs typeface="Arial"/>
              <a:sym typeface="Arial"/>
            </a:endParaRPr>
          </a:p>
          <a:p>
            <a:pPr marL="457200" lvl="0" indent="0" algn="l" rtl="0">
              <a:lnSpc>
                <a:spcPct val="115000"/>
              </a:lnSpc>
              <a:spcBef>
                <a:spcPts val="0"/>
              </a:spcBef>
              <a:spcAft>
                <a:spcPts val="0"/>
              </a:spcAft>
              <a:buNone/>
            </a:pPr>
            <a:endParaRPr sz="950">
              <a:solidFill>
                <a:srgbClr val="000000"/>
              </a:solidFill>
              <a:highlight>
                <a:srgbClr val="FFFFFF"/>
              </a:highlight>
              <a:latin typeface="Arial"/>
              <a:ea typeface="Arial"/>
              <a:cs typeface="Arial"/>
              <a:sym typeface="Arial"/>
            </a:endParaRPr>
          </a:p>
          <a:p>
            <a:pPr marL="0" lvl="0" indent="0" algn="l" rtl="0">
              <a:lnSpc>
                <a:spcPct val="115000"/>
              </a:lnSpc>
              <a:spcBef>
                <a:spcPts val="0"/>
              </a:spcBef>
              <a:spcAft>
                <a:spcPts val="0"/>
              </a:spcAft>
              <a:buNone/>
            </a:pPr>
            <a:r>
              <a:rPr lang="en-US" sz="950" u="sng" dirty="0">
                <a:solidFill>
                  <a:srgbClr val="000000"/>
                </a:solidFill>
                <a:highlight>
                  <a:srgbClr val="FFFFFF"/>
                </a:highlight>
                <a:latin typeface="Arial"/>
                <a:ea typeface="Arial"/>
                <a:cs typeface="Arial"/>
                <a:sym typeface="Arial"/>
              </a:rPr>
              <a:t>Available UITS 24/7 Support Services</a:t>
            </a:r>
            <a:endParaRPr sz="950" u="sng" dirty="0">
              <a:solidFill>
                <a:srgbClr val="000000"/>
              </a:solidFill>
              <a:highlight>
                <a:srgbClr val="FFFFFF"/>
              </a:highlight>
              <a:latin typeface="Arial"/>
              <a:ea typeface="Arial"/>
              <a:cs typeface="Arial"/>
              <a:sym typeface="Arial"/>
            </a:endParaRPr>
          </a:p>
          <a:p>
            <a:pPr marL="457200" lvl="0" indent="-288925" algn="l" rtl="0">
              <a:lnSpc>
                <a:spcPct val="115000"/>
              </a:lnSpc>
              <a:spcBef>
                <a:spcPts val="0"/>
              </a:spcBef>
              <a:spcAft>
                <a:spcPts val="0"/>
              </a:spcAft>
              <a:buClr>
                <a:srgbClr val="000000"/>
              </a:buClr>
              <a:buSzPts val="950"/>
              <a:buFont typeface="Arial"/>
              <a:buChar char="-"/>
            </a:pPr>
            <a:r>
              <a:rPr lang="en-US" sz="950" dirty="0">
                <a:solidFill>
                  <a:srgbClr val="000000"/>
                </a:solidFill>
                <a:highlight>
                  <a:srgbClr val="FFFFFF"/>
                </a:highlight>
                <a:latin typeface="Arial"/>
                <a:ea typeface="Arial"/>
                <a:cs typeface="Arial"/>
                <a:sym typeface="Arial"/>
              </a:rPr>
              <a:t>Supporting applications such as </a:t>
            </a:r>
            <a:r>
              <a:rPr lang="en-US" sz="950" dirty="0" err="1">
                <a:solidFill>
                  <a:srgbClr val="000000"/>
                </a:solidFill>
                <a:highlight>
                  <a:srgbClr val="FFFFFF"/>
                </a:highlight>
                <a:latin typeface="Arial"/>
                <a:ea typeface="Arial"/>
                <a:cs typeface="Arial"/>
                <a:sym typeface="Arial"/>
              </a:rPr>
              <a:t>CatMail</a:t>
            </a:r>
            <a:r>
              <a:rPr lang="en-US" sz="950" dirty="0">
                <a:solidFill>
                  <a:srgbClr val="000000"/>
                </a:solidFill>
                <a:highlight>
                  <a:srgbClr val="FFFFFF"/>
                </a:highlight>
                <a:latin typeface="Arial"/>
                <a:ea typeface="Arial"/>
                <a:cs typeface="Arial"/>
                <a:sym typeface="Arial"/>
              </a:rPr>
              <a:t>, </a:t>
            </a:r>
            <a:r>
              <a:rPr lang="en-US" sz="950" dirty="0" err="1">
                <a:solidFill>
                  <a:srgbClr val="000000"/>
                </a:solidFill>
                <a:highlight>
                  <a:srgbClr val="FFFFFF"/>
                </a:highlight>
                <a:latin typeface="Arial"/>
                <a:ea typeface="Arial"/>
                <a:cs typeface="Arial"/>
                <a:sym typeface="Arial"/>
              </a:rPr>
              <a:t>UAConnect</a:t>
            </a:r>
            <a:r>
              <a:rPr lang="en-US" sz="950" dirty="0">
                <a:solidFill>
                  <a:srgbClr val="000000"/>
                </a:solidFill>
                <a:highlight>
                  <a:srgbClr val="FFFFFF"/>
                </a:highlight>
                <a:latin typeface="Arial"/>
                <a:ea typeface="Arial"/>
                <a:cs typeface="Arial"/>
                <a:sym typeface="Arial"/>
              </a:rPr>
              <a:t>, D2L, </a:t>
            </a:r>
            <a:r>
              <a:rPr lang="en-US" sz="950" dirty="0" err="1">
                <a:solidFill>
                  <a:srgbClr val="000000"/>
                </a:solidFill>
                <a:highlight>
                  <a:srgbClr val="FFFFFF"/>
                </a:highlight>
                <a:latin typeface="Arial"/>
                <a:ea typeface="Arial"/>
                <a:cs typeface="Arial"/>
                <a:sym typeface="Arial"/>
              </a:rPr>
              <a:t>UAccess</a:t>
            </a:r>
            <a:r>
              <a:rPr lang="en-US" sz="950" dirty="0">
                <a:solidFill>
                  <a:srgbClr val="000000"/>
                </a:solidFill>
                <a:highlight>
                  <a:srgbClr val="FFFFFF"/>
                </a:highlight>
                <a:latin typeface="Arial"/>
                <a:ea typeface="Arial"/>
                <a:cs typeface="Arial"/>
                <a:sym typeface="Arial"/>
              </a:rPr>
              <a:t>, and NetID</a:t>
            </a:r>
            <a:endParaRPr sz="950" dirty="0">
              <a:solidFill>
                <a:srgbClr val="000000"/>
              </a:solidFill>
              <a:highlight>
                <a:srgbClr val="FFFFFF"/>
              </a:highlight>
              <a:latin typeface="Arial"/>
              <a:ea typeface="Arial"/>
              <a:cs typeface="Arial"/>
              <a:sym typeface="Arial"/>
            </a:endParaRPr>
          </a:p>
          <a:p>
            <a:pPr marL="457200" lvl="0" indent="-288925" algn="l" rtl="0">
              <a:lnSpc>
                <a:spcPct val="115000"/>
              </a:lnSpc>
              <a:spcBef>
                <a:spcPts val="0"/>
              </a:spcBef>
              <a:spcAft>
                <a:spcPts val="0"/>
              </a:spcAft>
              <a:buClr>
                <a:srgbClr val="000000"/>
              </a:buClr>
              <a:buSzPts val="950"/>
              <a:buFont typeface="Arial"/>
              <a:buChar char="-"/>
            </a:pPr>
            <a:r>
              <a:rPr lang="en-US" sz="950" dirty="0">
                <a:solidFill>
                  <a:srgbClr val="000000"/>
                </a:solidFill>
                <a:highlight>
                  <a:srgbClr val="FFFFFF"/>
                </a:highlight>
                <a:latin typeface="Arial"/>
                <a:ea typeface="Arial"/>
                <a:cs typeface="Arial"/>
                <a:sym typeface="Arial"/>
              </a:rPr>
              <a:t>Troubleshooting problems on student, faculty, or staff computers</a:t>
            </a:r>
            <a:endParaRPr sz="950" dirty="0">
              <a:solidFill>
                <a:srgbClr val="000000"/>
              </a:solidFill>
              <a:highlight>
                <a:srgbClr val="FFFFFF"/>
              </a:highlight>
              <a:latin typeface="Arial"/>
              <a:ea typeface="Arial"/>
              <a:cs typeface="Arial"/>
              <a:sym typeface="Arial"/>
            </a:endParaRPr>
          </a:p>
          <a:p>
            <a:pPr marL="457200" lvl="0" indent="-288925" algn="l" rtl="0">
              <a:lnSpc>
                <a:spcPct val="115000"/>
              </a:lnSpc>
              <a:spcBef>
                <a:spcPts val="0"/>
              </a:spcBef>
              <a:spcAft>
                <a:spcPts val="0"/>
              </a:spcAft>
              <a:buClr>
                <a:srgbClr val="000000"/>
              </a:buClr>
              <a:buSzPts val="950"/>
              <a:buFont typeface="Arial"/>
              <a:buChar char="-"/>
            </a:pPr>
            <a:r>
              <a:rPr lang="en-US" sz="950" dirty="0">
                <a:solidFill>
                  <a:srgbClr val="000000"/>
                </a:solidFill>
                <a:highlight>
                  <a:srgbClr val="FFFFFF"/>
                </a:highlight>
                <a:latin typeface="Arial"/>
                <a:ea typeface="Arial"/>
                <a:cs typeface="Arial"/>
                <a:sym typeface="Arial"/>
              </a:rPr>
              <a:t>Installing operating systems and software. Software licenses must be provided by the customer.</a:t>
            </a:r>
            <a:endParaRPr sz="950" dirty="0">
              <a:solidFill>
                <a:srgbClr val="000000"/>
              </a:solidFill>
              <a:highlight>
                <a:srgbClr val="FFFFFF"/>
              </a:highlight>
              <a:latin typeface="Arial"/>
              <a:ea typeface="Arial"/>
              <a:cs typeface="Arial"/>
              <a:sym typeface="Arial"/>
            </a:endParaRPr>
          </a:p>
          <a:p>
            <a:pPr marL="457200" lvl="0" indent="-288925" algn="l" rtl="0">
              <a:lnSpc>
                <a:spcPct val="115000"/>
              </a:lnSpc>
              <a:spcBef>
                <a:spcPts val="0"/>
              </a:spcBef>
              <a:spcAft>
                <a:spcPts val="0"/>
              </a:spcAft>
              <a:buClr>
                <a:srgbClr val="000000"/>
              </a:buClr>
              <a:buSzPts val="950"/>
              <a:buFont typeface="Arial"/>
              <a:buChar char="-"/>
            </a:pPr>
            <a:r>
              <a:rPr lang="en-US" sz="950" dirty="0">
                <a:solidFill>
                  <a:srgbClr val="000000"/>
                </a:solidFill>
                <a:highlight>
                  <a:srgbClr val="FFFFFF"/>
                </a:highlight>
                <a:latin typeface="Arial"/>
                <a:ea typeface="Arial"/>
                <a:cs typeface="Arial"/>
                <a:sym typeface="Arial"/>
              </a:rPr>
              <a:t>Removing spyware and viruses</a:t>
            </a:r>
            <a:endParaRPr sz="950" dirty="0">
              <a:solidFill>
                <a:srgbClr val="000000"/>
              </a:solidFill>
              <a:highlight>
                <a:srgbClr val="FFFFFF"/>
              </a:highlight>
              <a:latin typeface="Arial"/>
              <a:ea typeface="Arial"/>
              <a:cs typeface="Arial"/>
              <a:sym typeface="Arial"/>
            </a:endParaRPr>
          </a:p>
          <a:p>
            <a:pPr marL="457200" lvl="0" indent="-288925" algn="l" rtl="0">
              <a:lnSpc>
                <a:spcPct val="115000"/>
              </a:lnSpc>
              <a:spcBef>
                <a:spcPts val="0"/>
              </a:spcBef>
              <a:spcAft>
                <a:spcPts val="0"/>
              </a:spcAft>
              <a:buClr>
                <a:srgbClr val="000000"/>
              </a:buClr>
              <a:buSzPts val="950"/>
              <a:buFont typeface="Arial"/>
              <a:buChar char="-"/>
            </a:pPr>
            <a:r>
              <a:rPr lang="en-US" sz="950" dirty="0">
                <a:solidFill>
                  <a:srgbClr val="000000"/>
                </a:solidFill>
                <a:highlight>
                  <a:srgbClr val="FFFFFF"/>
                </a:highlight>
                <a:latin typeface="Arial"/>
                <a:ea typeface="Arial"/>
                <a:cs typeface="Arial"/>
                <a:sym typeface="Arial"/>
              </a:rPr>
              <a:t>Removing unwanted software</a:t>
            </a:r>
            <a:endParaRPr sz="950" dirty="0">
              <a:solidFill>
                <a:srgbClr val="000000"/>
              </a:solidFill>
              <a:highlight>
                <a:srgbClr val="FFFFFF"/>
              </a:highlight>
              <a:latin typeface="Arial"/>
              <a:ea typeface="Arial"/>
              <a:cs typeface="Arial"/>
              <a:sym typeface="Arial"/>
            </a:endParaRPr>
          </a:p>
          <a:p>
            <a:pPr marL="457200" lvl="0" indent="-288925" algn="l" rtl="0">
              <a:lnSpc>
                <a:spcPct val="115000"/>
              </a:lnSpc>
              <a:spcBef>
                <a:spcPts val="0"/>
              </a:spcBef>
              <a:spcAft>
                <a:spcPts val="0"/>
              </a:spcAft>
              <a:buClr>
                <a:srgbClr val="000000"/>
              </a:buClr>
              <a:buSzPts val="950"/>
              <a:buFont typeface="Arial"/>
              <a:buChar char="-"/>
            </a:pPr>
            <a:r>
              <a:rPr lang="en-US" sz="950" dirty="0">
                <a:solidFill>
                  <a:srgbClr val="000000"/>
                </a:solidFill>
                <a:highlight>
                  <a:srgbClr val="FFFFFF"/>
                </a:highlight>
                <a:latin typeface="Arial"/>
                <a:ea typeface="Arial"/>
                <a:cs typeface="Arial"/>
                <a:sym typeface="Arial"/>
              </a:rPr>
              <a:t>Installing wired or wireless networking cards</a:t>
            </a:r>
            <a:endParaRPr sz="950" dirty="0">
              <a:solidFill>
                <a:srgbClr val="000000"/>
              </a:solidFill>
              <a:highlight>
                <a:srgbClr val="FFFFFF"/>
              </a:highlight>
              <a:latin typeface="Arial"/>
              <a:ea typeface="Arial"/>
              <a:cs typeface="Arial"/>
              <a:sym typeface="Arial"/>
            </a:endParaRPr>
          </a:p>
          <a:p>
            <a:pPr marL="457200" lvl="0" indent="-288925" algn="l" rtl="0">
              <a:lnSpc>
                <a:spcPct val="115000"/>
              </a:lnSpc>
              <a:spcBef>
                <a:spcPts val="0"/>
              </a:spcBef>
              <a:spcAft>
                <a:spcPts val="0"/>
              </a:spcAft>
              <a:buClr>
                <a:srgbClr val="000000"/>
              </a:buClr>
              <a:buSzPts val="950"/>
              <a:buFont typeface="Arial"/>
              <a:buChar char="-"/>
            </a:pPr>
            <a:r>
              <a:rPr lang="en-US" sz="950" dirty="0">
                <a:solidFill>
                  <a:srgbClr val="000000"/>
                </a:solidFill>
                <a:highlight>
                  <a:srgbClr val="FFFFFF"/>
                </a:highlight>
                <a:latin typeface="Arial"/>
                <a:ea typeface="Arial"/>
                <a:cs typeface="Arial"/>
                <a:sym typeface="Arial"/>
              </a:rPr>
              <a:t>Troubleshooting network problems</a:t>
            </a:r>
            <a:endParaRPr sz="950" dirty="0">
              <a:solidFill>
                <a:srgbClr val="000000"/>
              </a:solidFill>
              <a:highlight>
                <a:srgbClr val="FFFFFF"/>
              </a:highlight>
              <a:latin typeface="Arial"/>
              <a:ea typeface="Arial"/>
              <a:cs typeface="Arial"/>
              <a:sym typeface="Arial"/>
            </a:endParaRPr>
          </a:p>
          <a:p>
            <a:pPr marL="457200" lvl="0" indent="-288925" algn="l" rtl="0">
              <a:lnSpc>
                <a:spcPct val="115000"/>
              </a:lnSpc>
              <a:spcBef>
                <a:spcPts val="0"/>
              </a:spcBef>
              <a:spcAft>
                <a:spcPts val="0"/>
              </a:spcAft>
              <a:buClr>
                <a:srgbClr val="000000"/>
              </a:buClr>
              <a:buSzPts val="950"/>
              <a:buFont typeface="Arial"/>
              <a:buChar char="-"/>
            </a:pPr>
            <a:r>
              <a:rPr lang="en-US" sz="950" dirty="0">
                <a:solidFill>
                  <a:srgbClr val="000000"/>
                </a:solidFill>
                <a:highlight>
                  <a:srgbClr val="FFFFFF"/>
                </a:highlight>
                <a:latin typeface="Arial"/>
                <a:ea typeface="Arial"/>
                <a:cs typeface="Arial"/>
                <a:sym typeface="Arial"/>
              </a:rPr>
              <a:t>Taking reports of problems with the UA wired or wireless network</a:t>
            </a:r>
            <a:endParaRPr sz="950" dirty="0">
              <a:solidFill>
                <a:srgbClr val="000000"/>
              </a:solidFill>
              <a:highlight>
                <a:srgbClr val="FFFFFF"/>
              </a:highlight>
              <a:latin typeface="Arial"/>
              <a:ea typeface="Arial"/>
              <a:cs typeface="Arial"/>
              <a:sym typeface="Arial"/>
            </a:endParaRPr>
          </a:p>
          <a:p>
            <a:pPr marL="457200" lvl="0" indent="0" algn="l" rtl="0">
              <a:lnSpc>
                <a:spcPct val="115000"/>
              </a:lnSpc>
              <a:spcBef>
                <a:spcPts val="0"/>
              </a:spcBef>
              <a:spcAft>
                <a:spcPts val="0"/>
              </a:spcAft>
              <a:buNone/>
            </a:pPr>
            <a:endParaRPr sz="950">
              <a:solidFill>
                <a:srgbClr val="000000"/>
              </a:solidFill>
              <a:highlight>
                <a:srgbClr val="FFFFFF"/>
              </a:highlight>
              <a:latin typeface="Arial"/>
              <a:ea typeface="Arial"/>
              <a:cs typeface="Arial"/>
              <a:sym typeface="Arial"/>
            </a:endParaRPr>
          </a:p>
          <a:p>
            <a:pPr marL="0" lvl="0" indent="0" algn="l" rtl="0">
              <a:lnSpc>
                <a:spcPct val="115000"/>
              </a:lnSpc>
              <a:spcBef>
                <a:spcPts val="0"/>
              </a:spcBef>
              <a:spcAft>
                <a:spcPts val="0"/>
              </a:spcAft>
              <a:buNone/>
            </a:pPr>
            <a:r>
              <a:rPr lang="en-US" sz="950" dirty="0">
                <a:solidFill>
                  <a:srgbClr val="000000"/>
                </a:solidFill>
                <a:highlight>
                  <a:srgbClr val="FFFFFF"/>
                </a:highlight>
                <a:latin typeface="Arial"/>
                <a:ea typeface="Arial"/>
                <a:cs typeface="Arial"/>
                <a:sym typeface="Arial"/>
              </a:rPr>
              <a:t>The center will run diagnostics and perform basic fixes at no cost for members of the UA campus community. If your technical consultant determines that your system needs a computer repair service, the UA </a:t>
            </a:r>
            <a:r>
              <a:rPr lang="en-US" sz="950" dirty="0" err="1">
                <a:solidFill>
                  <a:srgbClr val="000000"/>
                </a:solidFill>
                <a:highlight>
                  <a:srgbClr val="FFFFFF"/>
                </a:highlight>
                <a:latin typeface="Arial"/>
                <a:ea typeface="Arial"/>
                <a:cs typeface="Arial"/>
                <a:sym typeface="Arial"/>
              </a:rPr>
              <a:t>BookStore's</a:t>
            </a:r>
            <a:r>
              <a:rPr lang="en-US" sz="950" dirty="0">
                <a:solidFill>
                  <a:srgbClr val="000000"/>
                </a:solidFill>
                <a:highlight>
                  <a:srgbClr val="FFFFFF"/>
                </a:highlight>
                <a:latin typeface="Arial"/>
                <a:ea typeface="Arial"/>
                <a:cs typeface="Arial"/>
                <a:sym typeface="Arial"/>
              </a:rPr>
              <a:t> Computer Service Center has certified repair technicians on staff.</a:t>
            </a:r>
            <a:endParaRPr sz="950" dirty="0">
              <a:solidFill>
                <a:srgbClr val="000000"/>
              </a:solidFill>
              <a:highlight>
                <a:srgbClr val="FFFFFF"/>
              </a:highlight>
              <a:latin typeface="Arial"/>
              <a:ea typeface="Arial"/>
              <a:cs typeface="Arial"/>
              <a:sym typeface="Arial"/>
            </a:endParaRPr>
          </a:p>
          <a:p>
            <a:pPr marL="0" lvl="0" indent="0" algn="l" rtl="0">
              <a:spcBef>
                <a:spcPts val="0"/>
              </a:spcBef>
              <a:spcAft>
                <a:spcPts val="0"/>
              </a:spcAft>
              <a:buNone/>
            </a:pPr>
            <a:endParaRPr sz="1400" b="1">
              <a:solidFill>
                <a:srgbClr val="FF0000"/>
              </a:solidFill>
              <a:highlight>
                <a:srgbClr val="FFFFFF"/>
              </a:highlight>
            </a:endParaRPr>
          </a:p>
          <a:p>
            <a:pPr marL="0" indent="0"/>
            <a:r>
              <a:rPr lang="en-US" b="1" dirty="0">
                <a:highlight>
                  <a:srgbClr val="FFFFFF"/>
                </a:highlight>
              </a:rPr>
              <a:t>Thuy</a:t>
            </a:r>
            <a:br>
              <a:rPr lang="en-US" b="1" dirty="0">
                <a:highlight>
                  <a:srgbClr val="FFFFFF"/>
                </a:highlight>
              </a:rPr>
            </a:br>
            <a:endParaRPr lang="en-US" dirty="0">
              <a:highlight>
                <a:srgbClr val="FFFFFF"/>
              </a:highlight>
            </a:endParaRPr>
          </a:p>
          <a:p>
            <a:pPr marL="285750" indent="-317500">
              <a:buFont typeface="Arial,Sans-Serif"/>
              <a:buChar char="-"/>
            </a:pPr>
            <a:r>
              <a:rPr lang="en-US" dirty="0">
                <a:highlight>
                  <a:srgbClr val="FFFFFF"/>
                </a:highlight>
              </a:rPr>
              <a:t>You may want to take a screenshot of this on your phone. </a:t>
            </a:r>
          </a:p>
          <a:p>
            <a:pPr indent="-298450">
              <a:buFont typeface="Arial,Sans-Serif"/>
              <a:buChar char="-"/>
            </a:pPr>
            <a:r>
              <a:rPr lang="en-US" dirty="0">
                <a:highlight>
                  <a:srgbClr val="FFFFFF"/>
                </a:highlight>
              </a:rPr>
              <a:t>These are the steps by which you will utilize to gain support from our 24/7 UITS system</a:t>
            </a:r>
          </a:p>
          <a:p>
            <a:pPr indent="-298450">
              <a:buFont typeface="Arial,Sans-Serif"/>
              <a:buChar char="-"/>
            </a:pPr>
            <a:r>
              <a:rPr lang="en-US" dirty="0">
                <a:highlight>
                  <a:srgbClr val="FFFFFF"/>
                </a:highlight>
              </a:rPr>
              <a:t>I get systems and IT related questions </a:t>
            </a:r>
            <a:r>
              <a:rPr lang="en-US" dirty="0" err="1">
                <a:highlight>
                  <a:srgbClr val="FFFFFF"/>
                </a:highlight>
              </a:rPr>
              <a:t>everyday</a:t>
            </a:r>
            <a:r>
              <a:rPr lang="en-US" dirty="0">
                <a:highlight>
                  <a:srgbClr val="FFFFFF"/>
                </a:highlight>
              </a:rPr>
              <a:t>. My first course of action is to direct students utilizing these steps</a:t>
            </a:r>
          </a:p>
          <a:p>
            <a:pPr indent="-298450">
              <a:buFont typeface="Arial,Sans-Serif"/>
              <a:buChar char="-"/>
            </a:pPr>
            <a:r>
              <a:rPr lang="en-US" dirty="0">
                <a:highlight>
                  <a:srgbClr val="FFFFFF"/>
                </a:highlight>
              </a:rPr>
              <a:t>95% of the time the students are able to gain all of their answers by themselves</a:t>
            </a:r>
          </a:p>
          <a:p>
            <a:pPr indent="-298450">
              <a:buFont typeface="Arial,Sans-Serif"/>
              <a:buChar char="-"/>
            </a:pPr>
            <a:r>
              <a:rPr lang="en-US" dirty="0">
                <a:highlight>
                  <a:srgbClr val="FFFFFF"/>
                </a:highlight>
              </a:rPr>
              <a:t>In the rare case that a student does not reach a solution They let me know and I either meet with them on Zoom or I work to identify the appropriate resources at UA.</a:t>
            </a:r>
          </a:p>
          <a:p>
            <a:pPr marL="285750" indent="-298450">
              <a:buFont typeface="Arial,Sans-Serif"/>
              <a:buChar char="-"/>
            </a:pPr>
            <a:r>
              <a:rPr lang="en-US" dirty="0">
                <a:highlight>
                  <a:srgbClr val="FFFFFF"/>
                </a:highlight>
              </a:rPr>
              <a:t>Either way we always reach a solution and start by taking these steps: </a:t>
            </a:r>
          </a:p>
          <a:p>
            <a:pPr marL="0" indent="0">
              <a:lnSpc>
                <a:spcPct val="114999"/>
              </a:lnSpc>
            </a:pPr>
            <a:endParaRPr lang="en-US" dirty="0">
              <a:highlight>
                <a:srgbClr val="FFFFFF"/>
              </a:highlight>
            </a:endParaRPr>
          </a:p>
          <a:p>
            <a:pPr marL="0" indent="0">
              <a:lnSpc>
                <a:spcPct val="114999"/>
              </a:lnSpc>
            </a:pPr>
            <a:r>
              <a:rPr lang="en-US" dirty="0">
                <a:highlight>
                  <a:srgbClr val="FFFFFF"/>
                </a:highlight>
              </a:rPr>
              <a:t>The steps to utilizing UITS 24/7 UITS support system are the following:</a:t>
            </a:r>
          </a:p>
          <a:p>
            <a:pPr marL="0" indent="0">
              <a:lnSpc>
                <a:spcPct val="114999"/>
              </a:lnSpc>
            </a:pPr>
            <a:endParaRPr lang="en-US" dirty="0">
              <a:highlight>
                <a:srgbClr val="FFFFFF"/>
              </a:highlight>
            </a:endParaRPr>
          </a:p>
          <a:p>
            <a:pPr indent="-288925">
              <a:lnSpc>
                <a:spcPct val="114999"/>
              </a:lnSpc>
              <a:buAutoNum type="arabicPeriod"/>
            </a:pPr>
            <a:r>
              <a:rPr lang="en-US" dirty="0">
                <a:highlight>
                  <a:srgbClr val="FFFFFF"/>
                </a:highlight>
              </a:rPr>
              <a:t>Access the following link: </a:t>
            </a:r>
            <a:r>
              <a:rPr lang="en-US" u="sng" dirty="0">
                <a:highlight>
                  <a:srgbClr val="FFFFFF"/>
                </a:highlight>
                <a:hlinkClick r:id="rId3"/>
              </a:rPr>
              <a:t>https://support.arizona.edu/</a:t>
            </a:r>
            <a:endParaRPr lang="en-US" dirty="0">
              <a:highlight>
                <a:srgbClr val="FFFFFF"/>
              </a:highlight>
            </a:endParaRPr>
          </a:p>
          <a:p>
            <a:pPr marL="342900" indent="-288925">
              <a:lnSpc>
                <a:spcPct val="114999"/>
              </a:lnSpc>
              <a:buAutoNum type="arabicPeriod"/>
            </a:pPr>
            <a:r>
              <a:rPr lang="en-US" dirty="0">
                <a:highlight>
                  <a:srgbClr val="FFFFFF"/>
                </a:highlight>
              </a:rPr>
              <a:t>Under Issue Submission you want to do the following: </a:t>
            </a:r>
          </a:p>
          <a:p>
            <a:pPr marL="1257300" lvl="1" indent="-288925">
              <a:lnSpc>
                <a:spcPct val="114999"/>
              </a:lnSpc>
              <a:buAutoNum type="alphaLcPeriod"/>
            </a:pPr>
            <a:r>
              <a:rPr lang="en-US" dirty="0">
                <a:highlight>
                  <a:srgbClr val="FFFFFF"/>
                </a:highlight>
              </a:rPr>
              <a:t>Choose 24/7 tech support </a:t>
            </a:r>
          </a:p>
          <a:p>
            <a:pPr marL="1257300" lvl="1" indent="-288925">
              <a:lnSpc>
                <a:spcPct val="114999"/>
              </a:lnSpc>
              <a:buAutoNum type="alphaLcPeriod"/>
            </a:pPr>
            <a:r>
              <a:rPr lang="en-US" dirty="0">
                <a:highlight>
                  <a:srgbClr val="FFFFFF"/>
                </a:highlight>
              </a:rPr>
              <a:t>Enter your name </a:t>
            </a:r>
          </a:p>
          <a:p>
            <a:pPr marL="1257300" lvl="1" indent="-288925">
              <a:lnSpc>
                <a:spcPct val="114999"/>
              </a:lnSpc>
              <a:buAutoNum type="alphaLcPeriod"/>
            </a:pPr>
            <a:r>
              <a:rPr lang="en-US" dirty="0">
                <a:highlight>
                  <a:srgbClr val="FFFFFF"/>
                </a:highlight>
              </a:rPr>
              <a:t>Enter your issue </a:t>
            </a:r>
          </a:p>
          <a:p>
            <a:pPr indent="-288925">
              <a:lnSpc>
                <a:spcPct val="114999"/>
              </a:lnSpc>
              <a:buAutoNum type="arabicPeriod"/>
            </a:pPr>
            <a:r>
              <a:rPr lang="en-US" dirty="0">
                <a:highlight>
                  <a:srgbClr val="FFFFFF"/>
                </a:highlight>
              </a:rPr>
              <a:t>A chat box will pop up and there will be a message that says: “This application allows a support representative to chat with you. Accept this message.”</a:t>
            </a:r>
          </a:p>
          <a:p>
            <a:pPr indent="-288925">
              <a:lnSpc>
                <a:spcPct val="114999"/>
              </a:lnSpc>
              <a:buAutoNum type="arabicPeriod"/>
            </a:pPr>
            <a:r>
              <a:rPr lang="en-US" dirty="0">
                <a:highlight>
                  <a:srgbClr val="FFFFFF"/>
                </a:highlight>
              </a:rPr>
              <a:t>You will be assigned a representative. A message will pop up where you accept </a:t>
            </a:r>
            <a:r>
              <a:rPr lang="en-US" dirty="0" err="1">
                <a:highlight>
                  <a:srgbClr val="FFFFFF"/>
                </a:highlight>
              </a:rPr>
              <a:t>theFull</a:t>
            </a:r>
            <a:r>
              <a:rPr lang="en-US" dirty="0">
                <a:highlight>
                  <a:srgbClr val="FFFFFF"/>
                </a:highlight>
              </a:rPr>
              <a:t> Terms &amp; Conditions</a:t>
            </a:r>
          </a:p>
          <a:p>
            <a:pPr indent="-288925">
              <a:lnSpc>
                <a:spcPct val="114999"/>
              </a:lnSpc>
              <a:buAutoNum type="arabicPeriod"/>
            </a:pPr>
            <a:r>
              <a:rPr lang="en-US" dirty="0">
                <a:highlight>
                  <a:srgbClr val="FFFFFF"/>
                </a:highlight>
              </a:rPr>
              <a:t>Then you  start your chat conversation.</a:t>
            </a:r>
          </a:p>
          <a:p>
            <a:pPr marL="0" indent="0">
              <a:lnSpc>
                <a:spcPct val="114999"/>
              </a:lnSpc>
            </a:pPr>
            <a:endParaRPr lang="en-US" dirty="0">
              <a:highlight>
                <a:srgbClr val="FFFFFF"/>
              </a:highlight>
            </a:endParaRPr>
          </a:p>
          <a:p>
            <a:pPr marL="0" indent="0">
              <a:lnSpc>
                <a:spcPct val="114999"/>
              </a:lnSpc>
            </a:pPr>
            <a:endParaRPr lang="en-US" dirty="0">
              <a:highlight>
                <a:srgbClr val="FFFFFF"/>
              </a:highlight>
            </a:endParaRPr>
          </a:p>
          <a:p>
            <a:pPr indent="-288925">
              <a:lnSpc>
                <a:spcPct val="114999"/>
              </a:lnSpc>
              <a:buFont typeface="Arial,Sans-Serif"/>
              <a:buChar char="-"/>
            </a:pPr>
            <a:r>
              <a:rPr lang="en-US" dirty="0">
                <a:highlight>
                  <a:srgbClr val="FFFFFF"/>
                </a:highlight>
              </a:rPr>
              <a:t>Please reach out to the </a:t>
            </a:r>
            <a:r>
              <a:rPr lang="en-US" dirty="0" err="1">
                <a:highlight>
                  <a:srgbClr val="FFFFFF"/>
                </a:highlight>
              </a:rPr>
              <a:t>uaphnompenh</a:t>
            </a:r>
            <a:r>
              <a:rPr lang="en-US" dirty="0">
                <a:highlight>
                  <a:srgbClr val="FFFFFF"/>
                </a:highlight>
              </a:rPr>
              <a:t> or </a:t>
            </a:r>
            <a:r>
              <a:rPr lang="en-US" dirty="0" err="1">
                <a:highlight>
                  <a:srgbClr val="FFFFFF"/>
                </a:highlight>
              </a:rPr>
              <a:t>uajakarta</a:t>
            </a:r>
            <a:r>
              <a:rPr lang="en-US" dirty="0">
                <a:highlight>
                  <a:srgbClr val="FFFFFF"/>
                </a:highlight>
              </a:rPr>
              <a:t> emails if you would need to access this information again.</a:t>
            </a:r>
          </a:p>
          <a:p>
            <a:pPr indent="-288925">
              <a:lnSpc>
                <a:spcPct val="114999"/>
              </a:lnSpc>
              <a:buFont typeface="Arial,Sans-Serif"/>
              <a:buChar char="-"/>
            </a:pPr>
            <a:r>
              <a:rPr lang="en-US" dirty="0">
                <a:highlight>
                  <a:srgbClr val="FFFFFF"/>
                </a:highlight>
              </a:rPr>
              <a:t>At UA we want to provide the necessary support while empowering students to help resolve issues and this is a great tool to accomplish just that.</a:t>
            </a:r>
          </a:p>
          <a:p>
            <a:pPr marL="0" indent="0">
              <a:lnSpc>
                <a:spcPct val="114999"/>
              </a:lnSpc>
            </a:pPr>
            <a:endParaRPr lang="en-US" dirty="0">
              <a:highlight>
                <a:srgbClr val="FFFFFF"/>
              </a:highlight>
            </a:endParaRPr>
          </a:p>
          <a:p>
            <a:pPr marL="0" indent="0">
              <a:lnSpc>
                <a:spcPct val="114999"/>
              </a:lnSpc>
            </a:pPr>
            <a:endParaRPr lang="en-US" dirty="0">
              <a:highlight>
                <a:srgbClr val="FFFFFF"/>
              </a:highlight>
            </a:endParaRPr>
          </a:p>
          <a:p>
            <a:pPr marL="0" indent="0"/>
            <a:endParaRPr lang="en-US" dirty="0">
              <a:highlight>
                <a:srgbClr val="FFFFFF"/>
              </a:highlight>
            </a:endParaRPr>
          </a:p>
          <a:p>
            <a:pPr marL="0" indent="0"/>
            <a:endParaRPr lang="en-US" sz="1400" b="1" dirty="0">
              <a:solidFill>
                <a:srgbClr val="FF0000"/>
              </a:solidFill>
              <a:highlight>
                <a:srgbClr val="FFFFFF"/>
              </a:highlight>
            </a:endParaRPr>
          </a:p>
        </p:txBody>
      </p:sp>
      <p:sp>
        <p:nvSpPr>
          <p:cNvPr id="215" name="Google Shape;215;g8e15ecec0e_0_1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g8e3a92695f_0_22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 name="Google Shape;233;g8e3a92695f_0_22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368300" lvl="0" indent="0" algn="l" rtl="0">
              <a:lnSpc>
                <a:spcPct val="115000"/>
              </a:lnSpc>
              <a:spcBef>
                <a:spcPts val="0"/>
              </a:spcBef>
              <a:spcAft>
                <a:spcPts val="0"/>
              </a:spcAft>
              <a:buSzPts val="1400"/>
            </a:pPr>
            <a:r>
              <a:rPr lang="en-US" sz="1400" b="1" dirty="0">
                <a:solidFill>
                  <a:srgbClr val="FF0000"/>
                </a:solidFill>
                <a:highlight>
                  <a:srgbClr val="FFFFFF"/>
                </a:highlight>
              </a:rPr>
              <a:t>Katelyn</a:t>
            </a:r>
          </a:p>
          <a:p>
            <a:pPr marL="0" lvl="0" indent="0" algn="l" rtl="0">
              <a:lnSpc>
                <a:spcPct val="115000"/>
              </a:lnSpc>
              <a:spcBef>
                <a:spcPts val="0"/>
              </a:spcBef>
              <a:spcAft>
                <a:spcPts val="0"/>
              </a:spcAft>
              <a:buNone/>
            </a:pPr>
            <a:endParaRPr sz="1100" b="1">
              <a:solidFill>
                <a:srgbClr val="000000"/>
              </a:solidFill>
              <a:highlight>
                <a:srgbClr val="FFFFFF"/>
              </a:highlight>
            </a:endParaRPr>
          </a:p>
          <a:p>
            <a:pPr marL="0" lvl="0" indent="0" algn="l" rtl="0">
              <a:lnSpc>
                <a:spcPct val="115000"/>
              </a:lnSpc>
              <a:spcBef>
                <a:spcPts val="0"/>
              </a:spcBef>
              <a:spcAft>
                <a:spcPts val="0"/>
              </a:spcAft>
              <a:buNone/>
            </a:pPr>
            <a:r>
              <a:rPr lang="en-US" sz="1100" dirty="0">
                <a:solidFill>
                  <a:srgbClr val="000000"/>
                </a:solidFill>
                <a:highlight>
                  <a:srgbClr val="FFFFFF"/>
                </a:highlight>
              </a:rPr>
              <a:t>Hello everyone! In this section I will go over all of the requirements you will need to meet to earn a degree from the University of Arizona and I’ll also talk a little bit about how graduation works.</a:t>
            </a:r>
            <a:endParaRPr sz="1100" dirty="0">
              <a:solidFill>
                <a:srgbClr val="000000"/>
              </a:solidFill>
              <a:highlight>
                <a:srgbClr val="FFFFFF"/>
              </a:highlight>
            </a:endParaRPr>
          </a:p>
          <a:p>
            <a:pPr marL="0" lvl="0" indent="0" algn="l" rtl="0">
              <a:spcBef>
                <a:spcPts val="0"/>
              </a:spcBef>
              <a:spcAft>
                <a:spcPts val="0"/>
              </a:spcAft>
              <a:buNone/>
            </a:pPr>
            <a:endParaRPr/>
          </a:p>
        </p:txBody>
      </p:sp>
      <p:sp>
        <p:nvSpPr>
          <p:cNvPr id="234" name="Google Shape;234;g8e3a92695f_0_22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p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2" name="Google Shape;242;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indent="0"/>
            <a:r>
              <a:rPr lang="en-US" b="1" dirty="0"/>
              <a:t>Katelyn</a:t>
            </a:r>
            <a:br>
              <a:rPr lang="en-US" b="1" dirty="0"/>
            </a:br>
            <a:br>
              <a:rPr lang="en-US" b="1" dirty="0"/>
            </a:br>
            <a:r>
              <a:rPr lang="en-US" sz="600" dirty="0">
                <a:solidFill>
                  <a:srgbClr val="000000"/>
                </a:solidFill>
              </a:rPr>
              <a:t>The University of Arizona has partnered with AUPP because of the quality of its facilities, faculty, staff, and STUDENTS! You can earn at UA degree in 4 years entirely in Cambodia, at the same time that you earn an AUPP degree. You earn the exact same degree that you would get if you studied in the United States.</a:t>
            </a:r>
          </a:p>
          <a:p>
            <a:pPr marL="0" marR="0" lvl="0" indent="0" algn="l" rtl="0">
              <a:lnSpc>
                <a:spcPct val="100000"/>
              </a:lnSpc>
              <a:spcBef>
                <a:spcPts val="0"/>
              </a:spcBef>
              <a:spcAft>
                <a:spcPts val="0"/>
              </a:spcAft>
              <a:buClr>
                <a:schemeClr val="lt1"/>
              </a:buClr>
              <a:buSzPts val="1200"/>
              <a:buFont typeface="Calibri"/>
              <a:buNone/>
            </a:pPr>
            <a:endParaRPr>
              <a:solidFill>
                <a:srgbClr val="000000"/>
              </a:solidFill>
            </a:endParaRPr>
          </a:p>
          <a:p>
            <a:pPr marL="0" lvl="0" indent="0" algn="l" rtl="0">
              <a:lnSpc>
                <a:spcPct val="90000"/>
              </a:lnSpc>
              <a:spcBef>
                <a:spcPts val="0"/>
              </a:spcBef>
              <a:spcAft>
                <a:spcPts val="0"/>
              </a:spcAft>
              <a:buClr>
                <a:srgbClr val="000000"/>
              </a:buClr>
              <a:buFont typeface="Arial"/>
              <a:buNone/>
            </a:pPr>
            <a:r>
              <a:rPr lang="en-US" sz="1000" dirty="0">
                <a:solidFill>
                  <a:srgbClr val="000000"/>
                </a:solidFill>
                <a:latin typeface="Libre Franklin"/>
                <a:ea typeface="Libre Franklin"/>
                <a:cs typeface="Libre Franklin"/>
                <a:sym typeface="Libre Franklin"/>
              </a:rPr>
              <a:t>******The University of Arizona has partnered with several institutions to offer a broad range of dual degree programs. We have locations in Cambodia and Indonesia of course, but also in Mauritius, China, Peru, Jordan, the UAE, and Iraq so you are part of a very extensive and diverse educational network so you have classmates all across the world.</a:t>
            </a:r>
            <a:endParaRPr sz="200" dirty="0">
              <a:solidFill>
                <a:srgbClr val="000000"/>
              </a:solidFill>
            </a:endParaRPr>
          </a:p>
          <a:p>
            <a:pPr marL="0" lvl="0" indent="0" algn="l" rtl="0">
              <a:spcBef>
                <a:spcPts val="0"/>
              </a:spcBef>
              <a:spcAft>
                <a:spcPts val="0"/>
              </a:spcAft>
              <a:buNone/>
            </a:pPr>
            <a:endParaRPr/>
          </a:p>
        </p:txBody>
      </p:sp>
      <p:sp>
        <p:nvSpPr>
          <p:cNvPr id="243" name="Google Shape;243;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p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1" name="Google Shape;251;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indent="0"/>
            <a:r>
              <a:rPr lang="en-US" b="1" dirty="0"/>
              <a:t>Katelyn</a:t>
            </a:r>
            <a:br>
              <a:rPr lang="en-US" b="1" dirty="0"/>
            </a:br>
            <a:br>
              <a:rPr lang="en-US" b="1" dirty="0"/>
            </a:br>
            <a:r>
              <a:rPr lang="en-US" dirty="0">
                <a:solidFill>
                  <a:srgbClr val="000000"/>
                </a:solidFill>
              </a:rPr>
              <a:t>The</a:t>
            </a:r>
            <a:r>
              <a:rPr lang="en-US" sz="1200" dirty="0">
                <a:solidFill>
                  <a:srgbClr val="000000"/>
                </a:solidFill>
              </a:rPr>
              <a:t> University of Arizona has partnered with AUPP because of the quality of its facilities, faculty, staff, and STUDENTS! You can earn at UA degree in 4 years entirely in Cambodia, at the same time that you earn an AUPP degree. You earn the exact same degree that you would get if you studied in the United States.</a:t>
            </a:r>
          </a:p>
          <a:p>
            <a:pPr marL="0" marR="0" lvl="0" indent="0" algn="l" rtl="0">
              <a:lnSpc>
                <a:spcPct val="100000"/>
              </a:lnSpc>
              <a:spcBef>
                <a:spcPts val="0"/>
              </a:spcBef>
              <a:spcAft>
                <a:spcPts val="0"/>
              </a:spcAft>
              <a:buClr>
                <a:schemeClr val="lt1"/>
              </a:buClr>
              <a:buSzPts val="1200"/>
              <a:buFont typeface="Calibri"/>
              <a:buNone/>
            </a:pPr>
            <a:endParaRPr>
              <a:solidFill>
                <a:srgbClr val="000000"/>
              </a:solidFill>
            </a:endParaRPr>
          </a:p>
          <a:p>
            <a:pPr marL="0" marR="0" lvl="0" indent="0" algn="l" rtl="0">
              <a:lnSpc>
                <a:spcPct val="100000"/>
              </a:lnSpc>
              <a:spcBef>
                <a:spcPts val="0"/>
              </a:spcBef>
              <a:spcAft>
                <a:spcPts val="0"/>
              </a:spcAft>
              <a:buClr>
                <a:schemeClr val="lt1"/>
              </a:buClr>
              <a:buSzPts val="1200"/>
              <a:buFont typeface="Calibri"/>
              <a:buNone/>
            </a:pPr>
            <a:r>
              <a:rPr lang="en-US" dirty="0">
                <a:solidFill>
                  <a:srgbClr val="000000"/>
                </a:solidFill>
              </a:rPr>
              <a:t>****At this stage in the game, you should hopefully be aware of what dual degree programs are, but I will explain how awesome they are again. Dual-degree programs are great because students achieve everything they can with a single degree, but twice, and in the same amount of time!! You get to participate in many graduation ceremonies and receive two diplomas. You do have to apply twice, once to your home institution first and then once to UA, but nearly all your credits will transfer to both institutions and it will only take 4 years if you follow the study plan.</a:t>
            </a:r>
            <a:endParaRPr dirty="0">
              <a:solidFill>
                <a:srgbClr val="000000"/>
              </a:solidFill>
            </a:endParaRPr>
          </a:p>
          <a:p>
            <a:pPr marL="0" lvl="0" indent="0" algn="l" rtl="0">
              <a:spcBef>
                <a:spcPts val="0"/>
              </a:spcBef>
              <a:spcAft>
                <a:spcPts val="0"/>
              </a:spcAft>
              <a:buNone/>
            </a:pPr>
            <a:endParaRPr/>
          </a:p>
        </p:txBody>
      </p:sp>
      <p:sp>
        <p:nvSpPr>
          <p:cNvPr id="252" name="Google Shape;252;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g8e3a92695f_0_1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8" name="Google Shape;258;g8e3a92695f_0_1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indent="0"/>
            <a:r>
              <a:rPr lang="en-US" b="1" dirty="0"/>
              <a:t>Katelyn</a:t>
            </a:r>
            <a:br>
              <a:rPr lang="en-US" b="1" dirty="0"/>
            </a:br>
            <a:br>
              <a:rPr lang="en-US" b="1" dirty="0"/>
            </a:br>
            <a:r>
              <a:rPr lang="en-US" dirty="0"/>
              <a:t>Here are the degrees we offer at AUPP and SU. Please note that for each program, you will be assigned a UA Academic Advisor. The advisors are experts when it comes to knowing your specific study plan and degree requirements. They are also the ones who check that you have met all requirements for graduation. We will share contact info with you later, but please know that this is another person on the UA side who is here to support your academic journey.</a:t>
            </a:r>
          </a:p>
          <a:p>
            <a:pPr marL="0" lvl="0" indent="0" algn="l" rtl="0">
              <a:spcBef>
                <a:spcPts val="0"/>
              </a:spcBef>
              <a:spcAft>
                <a:spcPts val="0"/>
              </a:spcAft>
              <a:buNone/>
            </a:pPr>
            <a:endParaRPr/>
          </a:p>
          <a:p>
            <a:pPr marL="0" lvl="0" indent="0" algn="l" rtl="0">
              <a:spcBef>
                <a:spcPts val="0"/>
              </a:spcBef>
              <a:spcAft>
                <a:spcPts val="0"/>
              </a:spcAft>
              <a:buNone/>
            </a:pPr>
            <a:r>
              <a:rPr lang="en-US" dirty="0"/>
              <a:t>On the next slide, we will talk about the different types of degree requirements.</a:t>
            </a:r>
            <a:endParaRPr/>
          </a:p>
        </p:txBody>
      </p:sp>
      <p:sp>
        <p:nvSpPr>
          <p:cNvPr id="259" name="Google Shape;259;g8e3a92695f_0_1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g8e3a92695f_0_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 name="Google Shape;126;g8e3a92695f_0_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b="1" dirty="0"/>
              <a:t>Thuy</a:t>
            </a:r>
            <a:endParaRPr b="1" dirty="0"/>
          </a:p>
          <a:p>
            <a:pPr marL="0" lvl="0" indent="0" algn="l" rtl="0">
              <a:spcBef>
                <a:spcPts val="0"/>
              </a:spcBef>
              <a:spcAft>
                <a:spcPts val="0"/>
              </a:spcAft>
              <a:buNone/>
            </a:pPr>
            <a:endParaRPr/>
          </a:p>
          <a:p>
            <a:pPr indent="-317500">
              <a:buChar char="-"/>
            </a:pPr>
            <a:r>
              <a:rPr lang="en-US" dirty="0"/>
              <a:t>Now, let’s go through an overview of the basic steps you need to take once you have become an </a:t>
            </a:r>
            <a:r>
              <a:rPr lang="en-US" dirty="0" err="1"/>
              <a:t>UofA</a:t>
            </a:r>
            <a:r>
              <a:rPr lang="en-US" dirty="0"/>
              <a:t> student. </a:t>
            </a:r>
            <a:endParaRPr/>
          </a:p>
          <a:p>
            <a:pPr marL="457200" lvl="0" indent="-317500" algn="l" rtl="0">
              <a:spcBef>
                <a:spcPts val="0"/>
              </a:spcBef>
              <a:spcAft>
                <a:spcPts val="0"/>
              </a:spcAft>
              <a:buSzPts val="1400"/>
              <a:buChar char="-"/>
            </a:pPr>
            <a:r>
              <a:rPr lang="en-US" dirty="0"/>
              <a:t>Our first speaker will be Thuy</a:t>
            </a:r>
            <a:endParaRPr dirty="0"/>
          </a:p>
          <a:p>
            <a:pPr marL="457200" lvl="0" indent="-317500" algn="l" rtl="0">
              <a:spcBef>
                <a:spcPts val="0"/>
              </a:spcBef>
              <a:spcAft>
                <a:spcPts val="0"/>
              </a:spcAft>
              <a:buSzPts val="1400"/>
              <a:buChar char="-"/>
            </a:pPr>
            <a:r>
              <a:rPr lang="en-US" dirty="0"/>
              <a:t>Welcome again Thuy!</a:t>
            </a:r>
            <a:endParaRPr dirty="0"/>
          </a:p>
        </p:txBody>
      </p:sp>
      <p:sp>
        <p:nvSpPr>
          <p:cNvPr id="127" name="Google Shape;127;g8e3a92695f_0_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a:t>
            </a:fld>
            <a:endParaRPr/>
          </a:p>
        </p:txBody>
      </p:sp>
    </p:spTree>
    <p:extLst>
      <p:ext uri="{BB962C8B-B14F-4D97-AF65-F5344CB8AC3E}">
        <p14:creationId xmlns:p14="http://schemas.microsoft.com/office/powerpoint/2010/main" val="28265610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g8e3a92695f_0_1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8" name="Google Shape;258;g8e3a92695f_0_1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indent="0"/>
            <a:r>
              <a:rPr lang="en-US" b="1" dirty="0"/>
              <a:t>Katelyn</a:t>
            </a:r>
            <a:br>
              <a:rPr lang="en-US" b="1" dirty="0"/>
            </a:br>
            <a:br>
              <a:rPr lang="en-US" b="1" dirty="0"/>
            </a:br>
            <a:r>
              <a:rPr lang="en-US" dirty="0"/>
              <a:t>Here are the degrees we offer at AUPP and SU. Please note that for each program, you will be assigned a UA Academic Advisor. The advisors are experts when it comes to knowing your specific study plan and degree requirements. They are also the ones who check that you have met all requirements for graduation. We will share contact info with you later, but please know that this is another person on the UA side who is here to support your academic journey.</a:t>
            </a:r>
          </a:p>
          <a:p>
            <a:pPr marL="0" lvl="0" indent="0" algn="l" rtl="0">
              <a:spcBef>
                <a:spcPts val="0"/>
              </a:spcBef>
              <a:spcAft>
                <a:spcPts val="0"/>
              </a:spcAft>
              <a:buNone/>
            </a:pPr>
            <a:endParaRPr/>
          </a:p>
          <a:p>
            <a:pPr marL="0" lvl="0" indent="0" algn="l" rtl="0">
              <a:spcBef>
                <a:spcPts val="0"/>
              </a:spcBef>
              <a:spcAft>
                <a:spcPts val="0"/>
              </a:spcAft>
              <a:buNone/>
            </a:pPr>
            <a:r>
              <a:rPr lang="en-US" dirty="0"/>
              <a:t>On the next slide, we will talk about the different types of degree requirements.</a:t>
            </a:r>
            <a:endParaRPr/>
          </a:p>
        </p:txBody>
      </p:sp>
      <p:sp>
        <p:nvSpPr>
          <p:cNvPr id="259" name="Google Shape;259;g8e3a92695f_0_1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20</a:t>
            </a:fld>
            <a:endParaRPr/>
          </a:p>
        </p:txBody>
      </p:sp>
    </p:spTree>
    <p:extLst>
      <p:ext uri="{BB962C8B-B14F-4D97-AF65-F5344CB8AC3E}">
        <p14:creationId xmlns:p14="http://schemas.microsoft.com/office/powerpoint/2010/main" val="10210597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g8e3a92695f_0_1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8" name="Google Shape;258;g8e3a92695f_0_1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indent="0"/>
            <a:r>
              <a:rPr lang="en-US" b="1" dirty="0"/>
              <a:t>Katelyn</a:t>
            </a:r>
            <a:br>
              <a:rPr lang="en-US" b="1" dirty="0"/>
            </a:br>
            <a:br>
              <a:rPr lang="en-US" b="1" dirty="0"/>
            </a:br>
            <a:r>
              <a:rPr lang="en-US" dirty="0"/>
              <a:t>Here are the degrees we offer at AUPP and SU. Please note that for each program, you will be assigned a UA Academic Advisor. The advisors are experts when it comes to knowing your specific study plan and degree requirements. They are also the ones who check that you have met all requirements for graduation. We will share contact info with you later, but please know that this is another person on the UA side who is here to support your academic journey.</a:t>
            </a:r>
          </a:p>
          <a:p>
            <a:pPr marL="0" lvl="0" indent="0" algn="l" rtl="0">
              <a:spcBef>
                <a:spcPts val="0"/>
              </a:spcBef>
              <a:spcAft>
                <a:spcPts val="0"/>
              </a:spcAft>
              <a:buNone/>
            </a:pPr>
            <a:endParaRPr/>
          </a:p>
          <a:p>
            <a:pPr marL="0" lvl="0" indent="0" algn="l" rtl="0">
              <a:spcBef>
                <a:spcPts val="0"/>
              </a:spcBef>
              <a:spcAft>
                <a:spcPts val="0"/>
              </a:spcAft>
              <a:buNone/>
            </a:pPr>
            <a:r>
              <a:rPr lang="en-US" dirty="0"/>
              <a:t>On the next slide, we will talk about the different types of degree requirements.</a:t>
            </a:r>
            <a:endParaRPr/>
          </a:p>
        </p:txBody>
      </p:sp>
      <p:sp>
        <p:nvSpPr>
          <p:cNvPr id="259" name="Google Shape;259;g8e3a92695f_0_1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21</a:t>
            </a:fld>
            <a:endParaRPr/>
          </a:p>
        </p:txBody>
      </p:sp>
    </p:spTree>
    <p:extLst>
      <p:ext uri="{BB962C8B-B14F-4D97-AF65-F5344CB8AC3E}">
        <p14:creationId xmlns:p14="http://schemas.microsoft.com/office/powerpoint/2010/main" val="34640566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g8e3a92695f_0_1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8" name="Google Shape;258;g8e3a92695f_0_1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indent="0"/>
            <a:r>
              <a:rPr lang="en-US" b="1" dirty="0"/>
              <a:t>Katelyn</a:t>
            </a:r>
            <a:br>
              <a:rPr lang="en-US" b="1" dirty="0"/>
            </a:br>
            <a:br>
              <a:rPr lang="en-US" b="1" dirty="0"/>
            </a:br>
            <a:r>
              <a:rPr lang="en-US" dirty="0"/>
              <a:t>Here are the degrees we offer at AUPP and SU. Please note that for each program, you will be assigned a UA Academic Advisor. The advisors are experts when it comes to knowing your specific study plan and degree requirements. They are also the ones who check that you have met all requirements for graduation. We will share contact info with you later, but please know that this is another person on the UA side who is here to support your academic journey.</a:t>
            </a:r>
          </a:p>
          <a:p>
            <a:pPr marL="0" lvl="0" indent="0" algn="l" rtl="0">
              <a:spcBef>
                <a:spcPts val="0"/>
              </a:spcBef>
              <a:spcAft>
                <a:spcPts val="0"/>
              </a:spcAft>
              <a:buNone/>
            </a:pPr>
            <a:endParaRPr/>
          </a:p>
          <a:p>
            <a:pPr marL="0" lvl="0" indent="0" algn="l" rtl="0">
              <a:spcBef>
                <a:spcPts val="0"/>
              </a:spcBef>
              <a:spcAft>
                <a:spcPts val="0"/>
              </a:spcAft>
              <a:buNone/>
            </a:pPr>
            <a:r>
              <a:rPr lang="en-US" dirty="0"/>
              <a:t>On the next slide, we will talk about the different types of degree requirements.</a:t>
            </a:r>
            <a:endParaRPr/>
          </a:p>
        </p:txBody>
      </p:sp>
      <p:sp>
        <p:nvSpPr>
          <p:cNvPr id="259" name="Google Shape;259;g8e3a92695f_0_1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22</a:t>
            </a:fld>
            <a:endParaRPr/>
          </a:p>
        </p:txBody>
      </p:sp>
    </p:spTree>
    <p:extLst>
      <p:ext uri="{BB962C8B-B14F-4D97-AF65-F5344CB8AC3E}">
        <p14:creationId xmlns:p14="http://schemas.microsoft.com/office/powerpoint/2010/main" val="31213025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g8e3a92695f_0_1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8" name="Google Shape;258;g8e3a92695f_0_1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indent="0"/>
            <a:r>
              <a:rPr lang="en-US" b="1" dirty="0"/>
              <a:t>Katelyn</a:t>
            </a:r>
            <a:br>
              <a:rPr lang="en-US" b="1" dirty="0"/>
            </a:br>
            <a:br>
              <a:rPr lang="en-US" b="1" dirty="0"/>
            </a:br>
            <a:r>
              <a:rPr lang="en-US" dirty="0"/>
              <a:t>Here are the degrees we offer at AUPP and SU. Please note that for each program, you will be assigned a UA Academic Advisor. The advisors are experts when it comes to knowing your specific study plan and degree requirements. They are also the ones who check that you have met all requirements for graduation. We will share contact info with you later, but please know that this is another person on the UA side who is here to support your academic journey.</a:t>
            </a:r>
          </a:p>
          <a:p>
            <a:pPr marL="0" lvl="0" indent="0" algn="l" rtl="0">
              <a:spcBef>
                <a:spcPts val="0"/>
              </a:spcBef>
              <a:spcAft>
                <a:spcPts val="0"/>
              </a:spcAft>
              <a:buNone/>
            </a:pPr>
            <a:endParaRPr/>
          </a:p>
          <a:p>
            <a:pPr marL="0" lvl="0" indent="0" algn="l" rtl="0">
              <a:spcBef>
                <a:spcPts val="0"/>
              </a:spcBef>
              <a:spcAft>
                <a:spcPts val="0"/>
              </a:spcAft>
              <a:buNone/>
            </a:pPr>
            <a:r>
              <a:rPr lang="en-US" dirty="0"/>
              <a:t>On the next slide, we will talk about the different types of degree requirements.</a:t>
            </a:r>
            <a:endParaRPr/>
          </a:p>
        </p:txBody>
      </p:sp>
      <p:sp>
        <p:nvSpPr>
          <p:cNvPr id="259" name="Google Shape;259;g8e3a92695f_0_1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23</a:t>
            </a:fld>
            <a:endParaRPr/>
          </a:p>
        </p:txBody>
      </p:sp>
    </p:spTree>
    <p:extLst>
      <p:ext uri="{BB962C8B-B14F-4D97-AF65-F5344CB8AC3E}">
        <p14:creationId xmlns:p14="http://schemas.microsoft.com/office/powerpoint/2010/main" val="356748021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g8e3a92695f_0_1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8" name="Google Shape;258;g8e3a92695f_0_1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indent="0"/>
            <a:r>
              <a:rPr lang="en-US" b="1" dirty="0"/>
              <a:t>Katelyn</a:t>
            </a:r>
            <a:br>
              <a:rPr lang="en-US" b="1" dirty="0"/>
            </a:br>
            <a:br>
              <a:rPr lang="en-US" b="1" dirty="0"/>
            </a:br>
            <a:r>
              <a:rPr lang="en-US" dirty="0"/>
              <a:t>Here are the degrees we offer at AUPP and SU. Please note that for each program, you will be assigned a UA Academic Advisor. The advisors are experts when it comes to knowing your specific study plan and degree requirements. They are also the ones who check that you have met all requirements for graduation. We will share contact info with you later, but please know that this is another person on the UA side who is here to support your academic journey.</a:t>
            </a:r>
          </a:p>
          <a:p>
            <a:pPr marL="0" lvl="0" indent="0" algn="l" rtl="0">
              <a:spcBef>
                <a:spcPts val="0"/>
              </a:spcBef>
              <a:spcAft>
                <a:spcPts val="0"/>
              </a:spcAft>
              <a:buNone/>
            </a:pPr>
            <a:endParaRPr/>
          </a:p>
          <a:p>
            <a:pPr marL="0" lvl="0" indent="0" algn="l" rtl="0">
              <a:spcBef>
                <a:spcPts val="0"/>
              </a:spcBef>
              <a:spcAft>
                <a:spcPts val="0"/>
              </a:spcAft>
              <a:buNone/>
            </a:pPr>
            <a:r>
              <a:rPr lang="en-US" dirty="0"/>
              <a:t>On the next slide, we will talk about the different types of degree requirements.</a:t>
            </a:r>
            <a:endParaRPr/>
          </a:p>
        </p:txBody>
      </p:sp>
      <p:sp>
        <p:nvSpPr>
          <p:cNvPr id="259" name="Google Shape;259;g8e3a92695f_0_1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24</a:t>
            </a:fld>
            <a:endParaRPr/>
          </a:p>
        </p:txBody>
      </p:sp>
    </p:spTree>
    <p:extLst>
      <p:ext uri="{BB962C8B-B14F-4D97-AF65-F5344CB8AC3E}">
        <p14:creationId xmlns:p14="http://schemas.microsoft.com/office/powerpoint/2010/main" val="350996472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g8e3a92695f_0_4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1" name="Google Shape;271;g8e3a92695f_0_4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r>
              <a:rPr lang="en-US" b="1" dirty="0"/>
              <a:t>Katelyn</a:t>
            </a:r>
            <a:br>
              <a:rPr lang="en-US" b="1" dirty="0"/>
            </a:br>
            <a:br>
              <a:rPr lang="en-US" dirty="0"/>
            </a:br>
            <a:r>
              <a:rPr lang="en-US" dirty="0"/>
              <a:t>UA degree requirements vary between programs. We have students from 6 programs participating today so I will not go into specifics, but here are the 3 areas you need to be aware of for degree completion. We have many documents and checklists with specific requirements that we can give you at a later date.</a:t>
            </a:r>
          </a:p>
          <a:p>
            <a:pPr marL="0" lvl="0" indent="0" algn="l" rtl="0">
              <a:spcBef>
                <a:spcPts val="0"/>
              </a:spcBef>
              <a:spcAft>
                <a:spcPts val="0"/>
              </a:spcAft>
              <a:buNone/>
            </a:pPr>
            <a:endParaRPr dirty="0"/>
          </a:p>
          <a:p>
            <a:pPr marL="0" indent="0"/>
            <a:r>
              <a:rPr lang="en-US" b="1" dirty="0"/>
              <a:t>Study plan:</a:t>
            </a:r>
            <a:r>
              <a:rPr lang="en-US" dirty="0"/>
              <a:t> your study plans are pretty strict and there is not too much wiggle room for shifting classes around due to the fact that some UA courses are only taught certain semesters and also because there are many UA courses that are prerequisites for future UA courses you need to take. There are a few things to note here that apply to all of you. 1) You need to take all courses in the study plan 2) you need to take the courses at the designated location, even though courses transfer to each institution, you need to take the UA ones because in order to earn a degree from the UA, 30 units have to be UA taught.</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If you are an Engineering or Business student, you really need to follow the study plan because you will be undergoing Advanced Standing or Professional Admissions review if you haven’t already. Long story short, there are specific courses that you need to take in order to begin upper division coursework at the UA. Just another reason why you need to pay attention to the study plan.</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Other things to note here are that only C or higher grades from home institution will transfer to UA so you need to perform well in your local classes and also D grades in UA courses are technically passing, but may need to be taken again if your GPA is borderline. We’ll talk about GPA in a minute.</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Something else you should know is that you will automatically be enrolled in your UA courses so ignore any messages you receive regarding drop/add dates. BTW you will get a lot of emails that don’t apply to you so if you receive something strange, </a:t>
            </a:r>
            <a:r>
              <a:rPr lang="en-US" dirty="0" err="1"/>
              <a:t>fwd</a:t>
            </a:r>
            <a:r>
              <a:rPr lang="en-US" dirty="0"/>
              <a:t> the email to your location manager. Lastly, super important, do not drop a course without consulting with your location manager. Again, since your study plan is strict, we need to set up a game plan right away if you need to deviate from the study plan.</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b="1" dirty="0"/>
              <a:t>Units for Graduation</a:t>
            </a:r>
            <a:r>
              <a:rPr lang="en-US" dirty="0"/>
              <a:t> is another area you will need to keep an eye on. Each program requires a minimum total number of units earned to graduate. This total includes your UA courses and home courses. For most programs, the total is 120, but some require a little more like 124 or 128. Again, you will receive documentation stating what your unit requirement is.</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b="1" dirty="0"/>
              <a:t>GPA</a:t>
            </a:r>
            <a:r>
              <a:rPr lang="en-US" dirty="0"/>
              <a:t> is by far the most important area you need to focus on as it is not easy to fix if it’s not meeting standards. There are a few different types of GPAs that you will be required to meet. I’m not going to state any numbers because they vary between programs and I don’t want to confuse anyone or through too much information at you all. I will just describe the different types.</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The first is the </a:t>
            </a:r>
            <a:r>
              <a:rPr lang="en-US" b="1" dirty="0"/>
              <a:t>general admissions GPA</a:t>
            </a:r>
            <a:r>
              <a:rPr lang="en-US" dirty="0"/>
              <a:t>, which is the GPA you need to be admitted into the UA as a transfer student. You all have already met so congrats!</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The next GPA evaluation will come when you are under </a:t>
            </a:r>
            <a:r>
              <a:rPr lang="en-US" b="1" dirty="0"/>
              <a:t>Advanced Standing or Professional Admissions review</a:t>
            </a:r>
            <a:r>
              <a:rPr lang="en-US" dirty="0"/>
              <a:t>. Only the Engineering and Business students need to worry about this -- this does not apply to Law students. As I briefly stated before, in order to start upper division coursework with your program, you have to complete a number of specific courses. You will also need to obtain a specific GPA in those courses.</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Another GPA you may need to be concerned with is called a </a:t>
            </a:r>
            <a:r>
              <a:rPr lang="en-US" b="1" dirty="0"/>
              <a:t>term GPA</a:t>
            </a:r>
            <a:r>
              <a:rPr lang="en-US" dirty="0"/>
              <a:t>. I can describe this best by giving an example. You will all be enrolled with the UA for 4 semesters. For Mechanical students, in one of those 4 semesters, you will have to earn a 2.5 UA term GPA. UA term GPA is calculated by only looking at the UA courses you took in that one term. So it’ll be a GPA comprised of 3-4 of your UA grades. Not every program has this requirement, but some do.</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The next important GPA is your </a:t>
            </a:r>
            <a:r>
              <a:rPr lang="en-US" b="1" dirty="0"/>
              <a:t>UA Major GPA</a:t>
            </a:r>
            <a:r>
              <a:rPr lang="en-US" dirty="0"/>
              <a:t>. This includes all major courses you take at UA. So for example, Industrial students, this is all of your SIE courses you take at UA so if you take a course with the subject code of SIE -- the grade of that course will be counted into this major UA GPA.</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The last one here is the </a:t>
            </a:r>
            <a:r>
              <a:rPr lang="en-US" b="1" dirty="0"/>
              <a:t>cumulative UA GPA</a:t>
            </a:r>
            <a:r>
              <a:rPr lang="en-US" dirty="0"/>
              <a:t>. This includes all UA coursework -- major and non-major. You guys basically only take major courses with UA, so this GPA and your major UA GPA will usually always be the same.</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As you can see, there’s a lot of requirements you will need to meet and keep track of. You must meet all of these requirements! Even if you miss just one, the UA will not grant your degree and you will need to resolve the missing item before you can graduate which usually will cause your graduation term to be deferred, which is not fun. I through a lot at you here so please ask any questions you may have in the chat and I will answer them as soon as I’m done with this section.</a:t>
            </a:r>
            <a:endParaRPr dirty="0"/>
          </a:p>
        </p:txBody>
      </p:sp>
      <p:sp>
        <p:nvSpPr>
          <p:cNvPr id="272" name="Google Shape;272;g8e3a92695f_0_4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g86d034cfbb_2_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2" name="Google Shape;282;g86d034cfbb_2_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indent="0"/>
            <a:r>
              <a:rPr lang="en-US" b="1"/>
              <a:t>Katelyn</a:t>
            </a:r>
          </a:p>
          <a:p>
            <a:pPr marL="0" lvl="0" indent="0" algn="l" rtl="0">
              <a:spcBef>
                <a:spcPts val="0"/>
              </a:spcBef>
              <a:spcAft>
                <a:spcPts val="0"/>
              </a:spcAft>
              <a:buNone/>
            </a:pPr>
            <a:endParaRPr/>
          </a:p>
          <a:p>
            <a:pPr marL="0" lvl="0" indent="0" algn="l" rtl="0">
              <a:spcBef>
                <a:spcPts val="0"/>
              </a:spcBef>
              <a:spcAft>
                <a:spcPts val="0"/>
              </a:spcAft>
              <a:buNone/>
            </a:pPr>
            <a:r>
              <a:rPr lang="en-US" dirty="0"/>
              <a:t>Other things to note here are that only C or higher grades from home institution will transfer to UA so you need to perform well in your local classes and also D grades in UA courses are technically passing, but may need to be taken again if your GPA is borderline. We’ll talk about GPA in a minute.</a:t>
            </a:r>
            <a:endParaRPr/>
          </a:p>
          <a:p>
            <a:pPr marL="0" lvl="0" indent="0" algn="l" rtl="0">
              <a:spcBef>
                <a:spcPts val="0"/>
              </a:spcBef>
              <a:spcAft>
                <a:spcPts val="0"/>
              </a:spcAft>
              <a:buNone/>
            </a:pPr>
            <a:endParaRPr/>
          </a:p>
          <a:p>
            <a:pPr marL="0" lvl="0" indent="0" algn="l" rtl="0">
              <a:spcBef>
                <a:spcPts val="0"/>
              </a:spcBef>
              <a:spcAft>
                <a:spcPts val="0"/>
              </a:spcAft>
              <a:buNone/>
            </a:pPr>
            <a:r>
              <a:rPr lang="en-US" dirty="0"/>
              <a:t>Something else you should know is that you will automatically be enrolled in your UA courses so ignore any messages you receive regarding drop/add dates. BTW you will get a lot of emails that don’t apply to you so if you receive something strange, </a:t>
            </a:r>
            <a:r>
              <a:rPr lang="en-US" dirty="0" err="1"/>
              <a:t>fwd</a:t>
            </a:r>
            <a:r>
              <a:rPr lang="en-US" dirty="0"/>
              <a:t> the email to your location manager. Lastly, super important, do not drop a course without consulting with your location manager. Again, since your study plan is strict, we need to set up a game plan right away if you need to deviate from the study plan.</a:t>
            </a:r>
            <a:endParaRPr/>
          </a:p>
          <a:p>
            <a:pPr marL="0" lvl="0" indent="0" algn="l" rtl="0">
              <a:spcBef>
                <a:spcPts val="0"/>
              </a:spcBef>
              <a:spcAft>
                <a:spcPts val="0"/>
              </a:spcAft>
              <a:buNone/>
            </a:pPr>
            <a:endParaRPr/>
          </a:p>
          <a:p>
            <a:pPr marL="0" lvl="0" indent="0" algn="l" rtl="0">
              <a:spcBef>
                <a:spcPts val="0"/>
              </a:spcBef>
              <a:spcAft>
                <a:spcPts val="0"/>
              </a:spcAft>
              <a:buNone/>
            </a:pPr>
            <a:r>
              <a:rPr lang="en-US" b="1" dirty="0"/>
              <a:t>Units for Graduation</a:t>
            </a:r>
            <a:r>
              <a:rPr lang="en-US" dirty="0"/>
              <a:t> is another area you will need to keep an eye on. Each program requires a minimum total number of units earned to graduate. This total includes your UA courses and home courses. For most programs, the total is 120, but some require a little more like 124 or 128. Again, you will receive documentation stating what your unit requirement is.</a:t>
            </a:r>
            <a:endParaRPr/>
          </a:p>
          <a:p>
            <a:pPr marL="0" lvl="0" indent="0" algn="l" rtl="0">
              <a:spcBef>
                <a:spcPts val="0"/>
              </a:spcBef>
              <a:spcAft>
                <a:spcPts val="0"/>
              </a:spcAft>
              <a:buNone/>
            </a:pPr>
            <a:endParaRPr/>
          </a:p>
          <a:p>
            <a:pPr marL="0" lvl="0" indent="0" algn="l" rtl="0">
              <a:spcBef>
                <a:spcPts val="0"/>
              </a:spcBef>
              <a:spcAft>
                <a:spcPts val="0"/>
              </a:spcAft>
              <a:buNone/>
            </a:pPr>
            <a:r>
              <a:rPr lang="en-US" b="1" dirty="0"/>
              <a:t>GPA</a:t>
            </a:r>
            <a:r>
              <a:rPr lang="en-US" dirty="0"/>
              <a:t> is by far the most important area you need to focus on as it is not easy to fix if it’s not meeting standards. There are a few different types of GPAs that you will be required to meet. I’m not going to state any numbers because they vary between programs and I don’t want to confuse anyone or through too much information at you all. I will just describe the different types.</a:t>
            </a:r>
            <a:endParaRPr/>
          </a:p>
          <a:p>
            <a:pPr marL="0" lvl="0" indent="0" algn="l" rtl="0">
              <a:spcBef>
                <a:spcPts val="0"/>
              </a:spcBef>
              <a:spcAft>
                <a:spcPts val="0"/>
              </a:spcAft>
              <a:buNone/>
            </a:pPr>
            <a:endParaRPr/>
          </a:p>
          <a:p>
            <a:pPr marL="0" lvl="0" indent="0" algn="l" rtl="0">
              <a:spcBef>
                <a:spcPts val="0"/>
              </a:spcBef>
              <a:spcAft>
                <a:spcPts val="0"/>
              </a:spcAft>
              <a:buNone/>
            </a:pPr>
            <a:r>
              <a:rPr lang="en-US" dirty="0"/>
              <a:t>The first is the </a:t>
            </a:r>
            <a:r>
              <a:rPr lang="en-US" b="1" dirty="0"/>
              <a:t>general admissions GPA</a:t>
            </a:r>
            <a:r>
              <a:rPr lang="en-US" dirty="0"/>
              <a:t>, which is the GPA you need to be admitted into the UA as a transfer student. You all have already met so congrats!</a:t>
            </a:r>
            <a:endParaRPr/>
          </a:p>
          <a:p>
            <a:pPr marL="0" lvl="0" indent="0" algn="l" rtl="0">
              <a:spcBef>
                <a:spcPts val="0"/>
              </a:spcBef>
              <a:spcAft>
                <a:spcPts val="0"/>
              </a:spcAft>
              <a:buNone/>
            </a:pPr>
            <a:endParaRPr/>
          </a:p>
          <a:p>
            <a:pPr marL="0" lvl="0" indent="0" algn="l" rtl="0">
              <a:spcBef>
                <a:spcPts val="0"/>
              </a:spcBef>
              <a:spcAft>
                <a:spcPts val="0"/>
              </a:spcAft>
              <a:buNone/>
            </a:pPr>
            <a:r>
              <a:rPr lang="en-US" dirty="0"/>
              <a:t>The next GPA evaluation will come when you are under </a:t>
            </a:r>
            <a:r>
              <a:rPr lang="en-US" b="1" dirty="0"/>
              <a:t>Advanced Standing or Professional Admissions review</a:t>
            </a:r>
            <a:r>
              <a:rPr lang="en-US" dirty="0"/>
              <a:t>. Only the Engineering and Business students need to worry about this -- this does not apply to Law students. As I briefly stated before, in order to start upper division coursework with your program, you have to complete a number of specific courses. You will also need to obtain a specific GPA in those courses.</a:t>
            </a:r>
            <a:endParaRPr/>
          </a:p>
          <a:p>
            <a:pPr marL="0" lvl="0" indent="0" algn="l" rtl="0">
              <a:spcBef>
                <a:spcPts val="0"/>
              </a:spcBef>
              <a:spcAft>
                <a:spcPts val="0"/>
              </a:spcAft>
              <a:buNone/>
            </a:pPr>
            <a:endParaRPr/>
          </a:p>
          <a:p>
            <a:pPr marL="0" lvl="0" indent="0" algn="l" rtl="0">
              <a:spcBef>
                <a:spcPts val="0"/>
              </a:spcBef>
              <a:spcAft>
                <a:spcPts val="0"/>
              </a:spcAft>
              <a:buNone/>
            </a:pPr>
            <a:r>
              <a:rPr lang="en-US" dirty="0"/>
              <a:t>Another GPA you may need to be concerned with is called a </a:t>
            </a:r>
            <a:r>
              <a:rPr lang="en-US" b="1" dirty="0"/>
              <a:t>term GPA</a:t>
            </a:r>
            <a:r>
              <a:rPr lang="en-US" dirty="0"/>
              <a:t>. I can describe this best by giving an example. You will all be enrolled with the UA for 4 semesters. For Mechanical students, in one of those 4 semesters, you will have to earn a 2.5 UA term GPA. UA term GPA is calculated by only looking at the UA courses you took in that one term. So it’ll be a GPA comprised of 3-4 of your UA grades. Not every program has this requirement, but some do.</a:t>
            </a:r>
            <a:endParaRPr/>
          </a:p>
          <a:p>
            <a:pPr marL="0" lvl="0" indent="0" algn="l" rtl="0">
              <a:spcBef>
                <a:spcPts val="0"/>
              </a:spcBef>
              <a:spcAft>
                <a:spcPts val="0"/>
              </a:spcAft>
              <a:buNone/>
            </a:pPr>
            <a:endParaRPr/>
          </a:p>
          <a:p>
            <a:pPr marL="0" lvl="0" indent="0" algn="l" rtl="0">
              <a:spcBef>
                <a:spcPts val="0"/>
              </a:spcBef>
              <a:spcAft>
                <a:spcPts val="0"/>
              </a:spcAft>
              <a:buNone/>
            </a:pPr>
            <a:r>
              <a:rPr lang="en-US" dirty="0"/>
              <a:t>The next important GPA is your </a:t>
            </a:r>
            <a:r>
              <a:rPr lang="en-US" b="1" dirty="0"/>
              <a:t>UA Major GPA</a:t>
            </a:r>
            <a:r>
              <a:rPr lang="en-US" dirty="0"/>
              <a:t>. This includes all major courses you take at UA. So for example, Industrial students, this is all of your SIE courses you take at UA so if you take a course with the subject code of SIE -- the grade of that course will be counted into this major UA GPA.</a:t>
            </a:r>
            <a:endParaRPr/>
          </a:p>
          <a:p>
            <a:pPr marL="0" lvl="0" indent="0" algn="l" rtl="0">
              <a:spcBef>
                <a:spcPts val="0"/>
              </a:spcBef>
              <a:spcAft>
                <a:spcPts val="0"/>
              </a:spcAft>
              <a:buNone/>
            </a:pPr>
            <a:endParaRPr/>
          </a:p>
          <a:p>
            <a:pPr marL="0" lvl="0" indent="0" algn="l" rtl="0">
              <a:spcBef>
                <a:spcPts val="0"/>
              </a:spcBef>
              <a:spcAft>
                <a:spcPts val="0"/>
              </a:spcAft>
              <a:buNone/>
            </a:pPr>
            <a:r>
              <a:rPr lang="en-US" dirty="0"/>
              <a:t>The last one here is the </a:t>
            </a:r>
            <a:r>
              <a:rPr lang="en-US" b="1" dirty="0"/>
              <a:t>cumulative UA GPA</a:t>
            </a:r>
            <a:r>
              <a:rPr lang="en-US" dirty="0"/>
              <a:t>. This includes all UA coursework -- major and non-major. You guys basically only take major courses with UA, so this GPA and your major UA GPA will usually always be the same.</a:t>
            </a:r>
            <a:endParaRPr/>
          </a:p>
          <a:p>
            <a:pPr marL="0" lvl="0" indent="0" algn="l" rtl="0">
              <a:spcBef>
                <a:spcPts val="0"/>
              </a:spcBef>
              <a:spcAft>
                <a:spcPts val="0"/>
              </a:spcAft>
              <a:buNone/>
            </a:pPr>
            <a:endParaRPr/>
          </a:p>
          <a:p>
            <a:pPr marL="0" lvl="0" indent="0" algn="l" rtl="0">
              <a:spcBef>
                <a:spcPts val="0"/>
              </a:spcBef>
              <a:spcAft>
                <a:spcPts val="0"/>
              </a:spcAft>
              <a:buNone/>
            </a:pPr>
            <a:r>
              <a:rPr lang="en-US" dirty="0"/>
              <a:t>As you can see, there’s a lot of requirements you will need to meet and keep track of. You must meet all of these requirements! Even if you miss just one, the UA will not grant your degree and you will need to resolve the missing item before you can graduate which usually will cause your graduation term to be deferred, which is not fun. I through a lot at you here so please ask any questions you may have in the chat and I will answer them as soon as I’m done with this section.</a:t>
            </a:r>
            <a:endParaRPr/>
          </a:p>
        </p:txBody>
      </p:sp>
      <p:sp>
        <p:nvSpPr>
          <p:cNvPr id="283" name="Google Shape;283;g86d034cfbb_2_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g86d034cfbb_2_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2" name="Google Shape;292;g86d034cfbb_2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indent="0"/>
            <a:r>
              <a:rPr lang="en-US" b="1"/>
              <a:t>Katelyn</a:t>
            </a:r>
            <a:endParaRPr lang="en-US" b="1" dirty="0"/>
          </a:p>
          <a:p>
            <a:pPr marL="0" lvl="0" indent="0" algn="l" rtl="0">
              <a:spcBef>
                <a:spcPts val="0"/>
              </a:spcBef>
              <a:spcAft>
                <a:spcPts val="0"/>
              </a:spcAft>
              <a:buNone/>
            </a:pPr>
            <a:endParaRPr/>
          </a:p>
          <a:p>
            <a:pPr marL="0" lvl="0" indent="0" algn="l" rtl="0">
              <a:spcBef>
                <a:spcPts val="0"/>
              </a:spcBef>
              <a:spcAft>
                <a:spcPts val="0"/>
              </a:spcAft>
              <a:buNone/>
            </a:pPr>
            <a:r>
              <a:rPr lang="en-US" b="1" dirty="0"/>
              <a:t>Units for Graduation</a:t>
            </a:r>
            <a:r>
              <a:rPr lang="en-US" dirty="0"/>
              <a:t> is another area you will need to keep an eye on. Each program requires a minimum total number of units earned to graduate. This total includes your UA courses and home courses. For most programs, the total is 120, but some require a little more like 124 or 128. Again, you will receive documentation stating what your unit requirement is.</a:t>
            </a:r>
            <a:endParaRPr/>
          </a:p>
          <a:p>
            <a:pPr marL="0" lvl="0" indent="0" algn="l" rtl="0">
              <a:spcBef>
                <a:spcPts val="0"/>
              </a:spcBef>
              <a:spcAft>
                <a:spcPts val="0"/>
              </a:spcAft>
              <a:buNone/>
            </a:pPr>
            <a:endParaRPr/>
          </a:p>
          <a:p>
            <a:pPr marL="0" lvl="0" indent="0" algn="l" rtl="0">
              <a:spcBef>
                <a:spcPts val="0"/>
              </a:spcBef>
              <a:spcAft>
                <a:spcPts val="0"/>
              </a:spcAft>
              <a:buNone/>
            </a:pPr>
            <a:r>
              <a:rPr lang="en-US" b="1" dirty="0"/>
              <a:t>GPA</a:t>
            </a:r>
            <a:r>
              <a:rPr lang="en-US" dirty="0"/>
              <a:t> is by far the most important area you need to focus on as it is not easy to fix if it’s not meeting standards. There are a few different types of GPAs that you will be required to meet. I’m not going to state any numbers because they vary between programs and I don’t want to confuse anyone or through too much information at you all. I will just describe the different types.</a:t>
            </a:r>
            <a:endParaRPr dirty="0"/>
          </a:p>
          <a:p>
            <a:pPr marL="0" lvl="0" indent="0" algn="l" rtl="0">
              <a:spcBef>
                <a:spcPts val="0"/>
              </a:spcBef>
              <a:spcAft>
                <a:spcPts val="0"/>
              </a:spcAft>
              <a:buNone/>
            </a:pPr>
            <a:endParaRPr/>
          </a:p>
          <a:p>
            <a:pPr marL="0" lvl="0" indent="0" algn="l" rtl="0">
              <a:spcBef>
                <a:spcPts val="0"/>
              </a:spcBef>
              <a:spcAft>
                <a:spcPts val="0"/>
              </a:spcAft>
              <a:buNone/>
            </a:pPr>
            <a:r>
              <a:rPr lang="en-US" dirty="0"/>
              <a:t>The first is the </a:t>
            </a:r>
            <a:r>
              <a:rPr lang="en-US" b="1" dirty="0"/>
              <a:t>general admissions GPA</a:t>
            </a:r>
            <a:r>
              <a:rPr lang="en-US" dirty="0"/>
              <a:t>, which is the GPA you need to be admitted into the UA as a transfer student. You all have already met so congrats!</a:t>
            </a:r>
            <a:endParaRPr dirty="0"/>
          </a:p>
          <a:p>
            <a:pPr marL="0" lvl="0" indent="0" algn="l" rtl="0">
              <a:spcBef>
                <a:spcPts val="0"/>
              </a:spcBef>
              <a:spcAft>
                <a:spcPts val="0"/>
              </a:spcAft>
              <a:buNone/>
            </a:pPr>
            <a:endParaRPr/>
          </a:p>
          <a:p>
            <a:pPr marL="0" lvl="0" indent="0" algn="l" rtl="0">
              <a:spcBef>
                <a:spcPts val="0"/>
              </a:spcBef>
              <a:spcAft>
                <a:spcPts val="0"/>
              </a:spcAft>
              <a:buNone/>
            </a:pPr>
            <a:r>
              <a:rPr lang="en-US" dirty="0"/>
              <a:t>The next GPA evaluation will come when you are under </a:t>
            </a:r>
            <a:r>
              <a:rPr lang="en-US" b="1" dirty="0"/>
              <a:t>Advanced Standing or Professional Admissions review</a:t>
            </a:r>
            <a:r>
              <a:rPr lang="en-US"/>
              <a:t>. Only the Engineering and Business students need to worry about this -- this does not apply to Law students. As I briefly stated before, in order to start upper division coursework with your program, you have to complete a number of specific courses. You will also need to obtain a specific GPA in those courses.</a:t>
            </a:r>
            <a:endParaRPr/>
          </a:p>
          <a:p>
            <a:pPr marL="0" lvl="0" indent="0" algn="l" rtl="0">
              <a:spcBef>
                <a:spcPts val="0"/>
              </a:spcBef>
              <a:spcAft>
                <a:spcPts val="0"/>
              </a:spcAft>
              <a:buNone/>
            </a:pPr>
            <a:endParaRPr lang="en-US"/>
          </a:p>
          <a:p>
            <a:pPr marL="0" lvl="0" indent="0" algn="l" rtl="0">
              <a:spcBef>
                <a:spcPts val="0"/>
              </a:spcBef>
              <a:spcAft>
                <a:spcPts val="0"/>
              </a:spcAft>
              <a:buNone/>
            </a:pPr>
            <a:r>
              <a:rPr lang="en-US" dirty="0"/>
              <a:t>The last one here is the </a:t>
            </a:r>
            <a:r>
              <a:rPr lang="en-US" b="1" dirty="0"/>
              <a:t>cumulative UA GPA</a:t>
            </a:r>
            <a:r>
              <a:rPr lang="en-US"/>
              <a:t>. This includes all UA coursework -- major and non-major. You guys basically only take major courses with UA, so this GPA and your major UA GPA will usually always be the same.</a:t>
            </a:r>
            <a:endParaRPr/>
          </a:p>
        </p:txBody>
      </p:sp>
      <p:sp>
        <p:nvSpPr>
          <p:cNvPr id="293" name="Google Shape;293;g86d034cfbb_2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g86d034cfbb_2_1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2" name="Google Shape;302;g86d034cfbb_2_1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indent="0"/>
            <a:r>
              <a:rPr lang="en-US" b="1" dirty="0"/>
              <a:t>Katelyn</a:t>
            </a:r>
            <a:br>
              <a:rPr lang="en-US" b="1" dirty="0"/>
            </a:br>
            <a:br>
              <a:rPr lang="en-US" b="1" dirty="0"/>
            </a:br>
            <a:r>
              <a:rPr lang="en-US"/>
              <a:t>As you can see, there’s a lot of requirements you will need to meet and keep track of. You must meet all of these requirements! Even if you miss just one, the UA will not grant your degree and you will need to resolve the missing item before you can graduate which usually will cause your graduation term to be deferred, which is not fun. There are some tools you can use to monitor your UA degree progress. The graduation checklists are one of them and you will learn about others that are in your UAccess Student Center in the HED course.</a:t>
            </a:r>
          </a:p>
          <a:p>
            <a:pPr marL="0" indent="0"/>
            <a:endParaRPr lang="en-US" dirty="0"/>
          </a:p>
          <a:p>
            <a:pPr marL="0" indent="0"/>
            <a:r>
              <a:rPr lang="en-US"/>
              <a:t>I threw a lot at you here so please ask any questions you may have in the chat and I will answer them as soon as I’m done with this section.</a:t>
            </a:r>
          </a:p>
        </p:txBody>
      </p:sp>
      <p:sp>
        <p:nvSpPr>
          <p:cNvPr id="303" name="Google Shape;303;g86d034cfbb_2_1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g8e3a92695f_0_5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2" name="Google Shape;312;g8e3a92695f_0_5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indent="0"/>
            <a:r>
              <a:rPr lang="en-US" b="1"/>
              <a:t>Katelyn</a:t>
            </a:r>
            <a:br>
              <a:rPr lang="en-US" b="1" dirty="0"/>
            </a:br>
            <a:br>
              <a:rPr lang="en-US" b="1" dirty="0"/>
            </a:br>
            <a:r>
              <a:rPr lang="en-US"/>
              <a:t>Although graduation is 2 - 3 years away for you all, we think it’s important to tell you a little bit about how it works at the UA because we have seen in the past that it may work a little differently than your home institution…..</a:t>
            </a:r>
          </a:p>
          <a:p>
            <a:pPr marL="0" lvl="0" indent="0" algn="l" rtl="0">
              <a:spcBef>
                <a:spcPts val="0"/>
              </a:spcBef>
              <a:spcAft>
                <a:spcPts val="0"/>
              </a:spcAft>
              <a:buNone/>
            </a:pPr>
            <a:endParaRPr/>
          </a:p>
          <a:p>
            <a:pPr marL="0" lvl="0" indent="0" algn="l" rtl="0">
              <a:spcBef>
                <a:spcPts val="0"/>
              </a:spcBef>
              <a:spcAft>
                <a:spcPts val="0"/>
              </a:spcAft>
              <a:buNone/>
            </a:pPr>
            <a:r>
              <a:rPr lang="en-US" dirty="0"/>
              <a:t>**read off slide and be sure to mention that graduation ceremonies do not mean they have earned their degree**</a:t>
            </a:r>
            <a:endParaRPr dirty="0"/>
          </a:p>
          <a:p>
            <a:pPr marL="0" lvl="0" indent="0" algn="l" rtl="0">
              <a:spcBef>
                <a:spcPts val="0"/>
              </a:spcBef>
              <a:spcAft>
                <a:spcPts val="0"/>
              </a:spcAft>
              <a:buNone/>
            </a:pPr>
            <a:endParaRPr/>
          </a:p>
          <a:p>
            <a:pPr marL="0" lvl="0" indent="0" algn="l" rtl="0">
              <a:spcBef>
                <a:spcPts val="0"/>
              </a:spcBef>
              <a:spcAft>
                <a:spcPts val="0"/>
              </a:spcAft>
              <a:buNone/>
            </a:pPr>
            <a:r>
              <a:rPr lang="en-US" dirty="0"/>
              <a:t>…..as you can see it can take </a:t>
            </a:r>
            <a:r>
              <a:rPr lang="en-US" dirty="0" err="1"/>
              <a:t>awhile</a:t>
            </a:r>
            <a:r>
              <a:rPr lang="en-US" dirty="0"/>
              <a:t> for your degree to post and for you to receive your diploma. If you need proof for employers, there are a few things we can do to provide documentation so don’t worry about that.</a:t>
            </a:r>
            <a:endParaRPr dirty="0"/>
          </a:p>
        </p:txBody>
      </p:sp>
      <p:sp>
        <p:nvSpPr>
          <p:cNvPr id="313" name="Google Shape;313;g8e3a92695f_0_5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g8e3a92695f_4_3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 name="Google Shape;135;g8e3a92695f_4_3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a:spcBef>
                <a:spcPts val="0"/>
              </a:spcBef>
              <a:spcAft>
                <a:spcPts val="0"/>
              </a:spcAft>
              <a:buNone/>
            </a:pPr>
            <a:r>
              <a:rPr lang="en-US" b="1" dirty="0"/>
              <a:t>Thuy</a:t>
            </a:r>
          </a:p>
          <a:p>
            <a:pPr marL="0" indent="0"/>
            <a:r>
              <a:rPr lang="en-US" dirty="0"/>
              <a:t>The first thing you will need to do is to create an NetID and Password. </a:t>
            </a:r>
            <a:endParaRPr/>
          </a:p>
          <a:p>
            <a:pPr marL="0" indent="0"/>
            <a:r>
              <a:rPr lang="en-US" dirty="0"/>
              <a:t>All of communication relate to your study with </a:t>
            </a:r>
            <a:r>
              <a:rPr lang="en-US" dirty="0" err="1"/>
              <a:t>UofA</a:t>
            </a:r>
            <a:r>
              <a:rPr lang="en-US" dirty="0"/>
              <a:t> will be sent to your UA email. Therefore, if you have not created your NetID and Password, please do so as soon as possible. Otherwise, you will miss out important information. </a:t>
            </a:r>
            <a:endParaRPr/>
          </a:p>
        </p:txBody>
      </p:sp>
      <p:sp>
        <p:nvSpPr>
          <p:cNvPr id="136" name="Google Shape;136;g8e3a92695f_4_3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a:t>
            </a:fld>
            <a:endParaRPr/>
          </a:p>
        </p:txBody>
      </p:sp>
    </p:spTree>
    <p:extLst>
      <p:ext uri="{BB962C8B-B14F-4D97-AF65-F5344CB8AC3E}">
        <p14:creationId xmlns:p14="http://schemas.microsoft.com/office/powerpoint/2010/main" val="184616327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p2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indent="0"/>
            <a:r>
              <a:rPr lang="en-US" b="1" dirty="0"/>
              <a:t>Katelyn</a:t>
            </a:r>
            <a:br>
              <a:rPr lang="en-US" b="1" dirty="0"/>
            </a:br>
            <a:br>
              <a:rPr lang="en-US" b="1" dirty="0"/>
            </a:br>
            <a:r>
              <a:rPr lang="en-US" dirty="0"/>
              <a:t>Here is what the diploma looks like and that will be your name on it soon!!</a:t>
            </a:r>
          </a:p>
          <a:p>
            <a:pPr marL="0" lvl="0" indent="0" algn="l" rtl="0">
              <a:spcBef>
                <a:spcPts val="0"/>
              </a:spcBef>
              <a:spcAft>
                <a:spcPts val="0"/>
              </a:spcAft>
              <a:buNone/>
            </a:pPr>
            <a:endParaRPr/>
          </a:p>
          <a:p>
            <a:pPr marL="0" lvl="0" indent="0" algn="l" rtl="0">
              <a:spcBef>
                <a:spcPts val="0"/>
              </a:spcBef>
              <a:spcAft>
                <a:spcPts val="0"/>
              </a:spcAft>
              <a:buNone/>
            </a:pPr>
            <a:r>
              <a:rPr lang="en-US" dirty="0"/>
              <a:t>So I talked about all of the requirements you need to keep track of, but I did not explain how to do so yet so we will take a break from this, Amanda will go over D2L and the Student Center, and come back to how to track your progress.</a:t>
            </a:r>
            <a:endParaRPr/>
          </a:p>
        </p:txBody>
      </p:sp>
      <p:sp>
        <p:nvSpPr>
          <p:cNvPr id="322" name="Google Shape;322;p2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g8e3a92695f_4_6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7" name="Google Shape;327;g8e3a92695f_4_6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228600" indent="0">
              <a:lnSpc>
                <a:spcPct val="114999"/>
              </a:lnSpc>
            </a:pPr>
            <a:r>
              <a:rPr lang="en-US" sz="1100" b="1" dirty="0">
                <a:solidFill>
                  <a:srgbClr val="000000"/>
                </a:solidFill>
                <a:highlight>
                  <a:srgbClr val="FFFFFF"/>
                </a:highlight>
              </a:rPr>
              <a:t>Thuy</a:t>
            </a:r>
            <a:br>
              <a:rPr lang="en-US" sz="1100" dirty="0">
                <a:solidFill>
                  <a:srgbClr val="000000"/>
                </a:solidFill>
                <a:highlight>
                  <a:srgbClr val="FFFFFF"/>
                </a:highlight>
              </a:rPr>
            </a:br>
            <a:br>
              <a:rPr lang="en-US" sz="1100" dirty="0">
                <a:highlight>
                  <a:srgbClr val="FFFFFF"/>
                </a:highlight>
              </a:rPr>
            </a:br>
            <a:r>
              <a:rPr lang="en-US" sz="1100" dirty="0">
                <a:solidFill>
                  <a:srgbClr val="000000"/>
                </a:solidFill>
                <a:highlight>
                  <a:srgbClr val="FFFFFF"/>
                </a:highlight>
              </a:rPr>
              <a:t>-How to log in: </a:t>
            </a:r>
            <a:r>
              <a:rPr lang="en-US" sz="1100" u="sng" dirty="0">
                <a:solidFill>
                  <a:srgbClr val="0563C1"/>
                </a:solidFill>
                <a:highlight>
                  <a:srgbClr val="FFFFFF"/>
                </a:highlight>
                <a:hlinkClick r:id="rId3"/>
              </a:rPr>
              <a:t>https://d2l.arizona.edu/d2l/loginh/</a:t>
            </a:r>
            <a:r>
              <a:rPr lang="en-US" sz="1100" dirty="0">
                <a:solidFill>
                  <a:srgbClr val="000000"/>
                </a:solidFill>
                <a:highlight>
                  <a:srgbClr val="FFFFFF"/>
                </a:highlight>
              </a:rPr>
              <a:t> </a:t>
            </a:r>
            <a:endParaRPr lang="en-US" sz="1100">
              <a:solidFill>
                <a:srgbClr val="000000"/>
              </a:solidFill>
              <a:highlight>
                <a:srgbClr val="FFFFFF"/>
              </a:highlight>
            </a:endParaRPr>
          </a:p>
          <a:p>
            <a:pPr marL="228600" indent="0">
              <a:lnSpc>
                <a:spcPct val="132443"/>
              </a:lnSpc>
            </a:pPr>
            <a:r>
              <a:rPr lang="en-US" sz="1100" dirty="0">
                <a:solidFill>
                  <a:srgbClr val="000000"/>
                </a:solidFill>
                <a:highlight>
                  <a:srgbClr val="FFFFFF"/>
                </a:highlight>
              </a:rPr>
              <a:t>-D2L Overview video on Panopto: </a:t>
            </a:r>
            <a:endParaRPr sz="1100">
              <a:solidFill>
                <a:srgbClr val="000000"/>
              </a:solidFill>
              <a:highlight>
                <a:srgbClr val="FFFFFF"/>
              </a:highlight>
            </a:endParaRPr>
          </a:p>
          <a:p>
            <a:pPr marL="228600" indent="0">
              <a:lnSpc>
                <a:spcPct val="115000"/>
              </a:lnSpc>
            </a:pPr>
            <a:r>
              <a:rPr lang="en-US" sz="1100" u="sng" dirty="0">
                <a:solidFill>
                  <a:srgbClr val="0563C1"/>
                </a:solidFill>
                <a:highlight>
                  <a:srgbClr val="FFFFFF"/>
                </a:highlight>
                <a:hlinkClick r:id="rId4"/>
              </a:rPr>
              <a:t>https://arizona.hosted.panopto.com/Panopto/Pages/Viewer.aspx?id=f8acb91e-2aa9-42fb-97e0-abd600405b8f</a:t>
            </a:r>
            <a:r>
              <a:rPr lang="en-US" sz="1100" dirty="0">
                <a:solidFill>
                  <a:srgbClr val="000000"/>
                </a:solidFill>
                <a:highlight>
                  <a:srgbClr val="FFFFFF"/>
                </a:highlight>
              </a:rPr>
              <a:t> </a:t>
            </a:r>
            <a:endParaRPr sz="1100">
              <a:solidFill>
                <a:srgbClr val="000000"/>
              </a:solidFill>
              <a:highlight>
                <a:srgbClr val="FFFFFF"/>
              </a:highlight>
            </a:endParaRPr>
          </a:p>
          <a:p>
            <a:pPr marL="228600" indent="0">
              <a:lnSpc>
                <a:spcPct val="115000"/>
              </a:lnSpc>
            </a:pPr>
            <a:r>
              <a:rPr lang="en-US" sz="1100" dirty="0">
                <a:solidFill>
                  <a:srgbClr val="000000"/>
                </a:solidFill>
                <a:highlight>
                  <a:srgbClr val="FFFFFF"/>
                </a:highlight>
              </a:rPr>
              <a:t>*** Amanda to insert embedded link *** </a:t>
            </a:r>
            <a:endParaRPr sz="1100">
              <a:solidFill>
                <a:srgbClr val="000000"/>
              </a:solidFill>
              <a:highlight>
                <a:srgbClr val="FFFFFF"/>
              </a:highlight>
            </a:endParaRPr>
          </a:p>
          <a:p>
            <a:pPr marL="0" lvl="0" indent="0" algn="l" rtl="0">
              <a:spcBef>
                <a:spcPts val="0"/>
              </a:spcBef>
              <a:spcAft>
                <a:spcPts val="0"/>
              </a:spcAft>
              <a:buNone/>
            </a:pPr>
            <a:endParaRPr sz="1400" b="1">
              <a:solidFill>
                <a:srgbClr val="FF0000"/>
              </a:solidFill>
              <a:highlight>
                <a:srgbClr val="FFFFFF"/>
              </a:highlight>
            </a:endParaRPr>
          </a:p>
          <a:p>
            <a:pPr marL="0" lvl="0" indent="0" algn="l" rtl="0">
              <a:spcBef>
                <a:spcPts val="0"/>
              </a:spcBef>
              <a:spcAft>
                <a:spcPts val="0"/>
              </a:spcAft>
              <a:buNone/>
            </a:pPr>
            <a:r>
              <a:rPr lang="en-US" sz="1400" b="1" dirty="0">
                <a:solidFill>
                  <a:srgbClr val="000000"/>
                </a:solidFill>
                <a:highlight>
                  <a:srgbClr val="FFFFFF"/>
                </a:highlight>
              </a:rPr>
              <a:t>Hi everyone!</a:t>
            </a:r>
            <a:endParaRPr sz="1400" b="1">
              <a:solidFill>
                <a:srgbClr val="000000"/>
              </a:solidFill>
              <a:highlight>
                <a:srgbClr val="FFFFFF"/>
              </a:highlight>
            </a:endParaRPr>
          </a:p>
          <a:p>
            <a:pPr marL="0" lvl="0" indent="0" algn="l" rtl="0">
              <a:spcBef>
                <a:spcPts val="0"/>
              </a:spcBef>
              <a:spcAft>
                <a:spcPts val="0"/>
              </a:spcAft>
              <a:buNone/>
            </a:pPr>
            <a:r>
              <a:rPr lang="en-US" sz="1400" b="1" dirty="0">
                <a:solidFill>
                  <a:srgbClr val="000000"/>
                </a:solidFill>
                <a:highlight>
                  <a:srgbClr val="FFFFFF"/>
                </a:highlight>
              </a:rPr>
              <a:t>As I mentioned before, my name is Amanda for whoever came in a little late and didn’t catch that. I have the pleasure of explaining D2L to all of you today. D2L is amazing because you can do </a:t>
            </a:r>
            <a:r>
              <a:rPr lang="en-US" sz="1400" b="1" dirty="0" err="1">
                <a:solidFill>
                  <a:srgbClr val="000000"/>
                </a:solidFill>
                <a:highlight>
                  <a:srgbClr val="FFFFFF"/>
                </a:highlight>
              </a:rPr>
              <a:t>soooo</a:t>
            </a:r>
            <a:r>
              <a:rPr lang="en-US" sz="1400" b="1" dirty="0">
                <a:solidFill>
                  <a:srgbClr val="000000"/>
                </a:solidFill>
                <a:highlight>
                  <a:srgbClr val="FFFFFF"/>
                </a:highlight>
              </a:rPr>
              <a:t> many things on it!</a:t>
            </a:r>
            <a:endParaRPr sz="1400" b="1" dirty="0">
              <a:solidFill>
                <a:srgbClr val="000000"/>
              </a:solidFill>
              <a:highlight>
                <a:srgbClr val="FFFFFF"/>
              </a:highlight>
            </a:endParaRPr>
          </a:p>
        </p:txBody>
      </p:sp>
      <p:sp>
        <p:nvSpPr>
          <p:cNvPr id="328" name="Google Shape;328;g8e3a92695f_4_6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g8e15ecec0e_0_5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6" name="Google Shape;336;g8e15ecec0e_0_5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a:spcBef>
                <a:spcPts val="0"/>
              </a:spcBef>
              <a:spcAft>
                <a:spcPts val="0"/>
              </a:spcAft>
              <a:buNone/>
            </a:pPr>
            <a:r>
              <a:rPr lang="en-US" b="1" dirty="0"/>
              <a:t>Thuy</a:t>
            </a:r>
            <a:endParaRPr lang="en-US" dirty="0"/>
          </a:p>
        </p:txBody>
      </p:sp>
      <p:sp>
        <p:nvSpPr>
          <p:cNvPr id="337" name="Google Shape;337;g8e15ecec0e_0_5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g8e15ecec0e_0_5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4" name="Google Shape;344;g8e15ecec0e_0_5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a:spcBef>
                <a:spcPts val="0"/>
              </a:spcBef>
              <a:spcAft>
                <a:spcPts val="0"/>
              </a:spcAft>
              <a:buNone/>
            </a:pPr>
            <a:r>
              <a:rPr lang="en-US" b="1" dirty="0"/>
              <a:t>Thuy</a:t>
            </a:r>
            <a:endParaRPr lang="en-US" dirty="0"/>
          </a:p>
        </p:txBody>
      </p:sp>
      <p:sp>
        <p:nvSpPr>
          <p:cNvPr id="345" name="Google Shape;345;g8e15ecec0e_0_5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g8e15ecec0e_0_7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2" name="Google Shape;352;g8e15ecec0e_0_7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a:spcBef>
                <a:spcPts val="0"/>
              </a:spcBef>
              <a:spcAft>
                <a:spcPts val="0"/>
              </a:spcAft>
              <a:buNone/>
            </a:pPr>
            <a:r>
              <a:rPr lang="en-US" b="1" dirty="0"/>
              <a:t>Thuy</a:t>
            </a:r>
            <a:endParaRPr lang="en-US" dirty="0"/>
          </a:p>
        </p:txBody>
      </p:sp>
      <p:sp>
        <p:nvSpPr>
          <p:cNvPr id="353" name="Google Shape;353;g8e15ecec0e_0_7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g8e15ecec0e_0_7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2" name="Google Shape;352;g8e15ecec0e_0_7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a:spcBef>
                <a:spcPts val="0"/>
              </a:spcBef>
              <a:spcAft>
                <a:spcPts val="0"/>
              </a:spcAft>
              <a:buNone/>
            </a:pPr>
            <a:r>
              <a:rPr lang="en-US" b="1" dirty="0"/>
              <a:t>Thuy</a:t>
            </a:r>
            <a:endParaRPr lang="en-US" dirty="0"/>
          </a:p>
        </p:txBody>
      </p:sp>
      <p:sp>
        <p:nvSpPr>
          <p:cNvPr id="353" name="Google Shape;353;g8e15ecec0e_0_7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35</a:t>
            </a:fld>
            <a:endParaRPr/>
          </a:p>
        </p:txBody>
      </p:sp>
    </p:spTree>
    <p:extLst>
      <p:ext uri="{BB962C8B-B14F-4D97-AF65-F5344CB8AC3E}">
        <p14:creationId xmlns:p14="http://schemas.microsoft.com/office/powerpoint/2010/main" val="158603656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g8e15ecec0e_0_2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0" name="Google Shape;360;g8e15ecec0e_0_2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844550" indent="0">
              <a:lnSpc>
                <a:spcPct val="114999"/>
              </a:lnSpc>
            </a:pPr>
            <a:r>
              <a:rPr lang="en-US" b="1" dirty="0">
                <a:highlight>
                  <a:srgbClr val="FFFFFF"/>
                </a:highlight>
              </a:rPr>
              <a:t>Thuy</a:t>
            </a:r>
            <a:br>
              <a:rPr lang="en-US" sz="1100" dirty="0">
                <a:solidFill>
                  <a:srgbClr val="000000"/>
                </a:solidFill>
                <a:highlight>
                  <a:srgbClr val="FFFFFF"/>
                </a:highlight>
              </a:rPr>
            </a:br>
            <a:br>
              <a:rPr lang="en-US" sz="1100" dirty="0">
                <a:solidFill>
                  <a:srgbClr val="000000"/>
                </a:solidFill>
                <a:highlight>
                  <a:srgbClr val="FFFFFF"/>
                </a:highlight>
              </a:rPr>
            </a:br>
            <a:r>
              <a:rPr lang="en-US" sz="1100" dirty="0">
                <a:solidFill>
                  <a:srgbClr val="000000"/>
                </a:solidFill>
                <a:highlight>
                  <a:srgbClr val="FFFFFF"/>
                </a:highlight>
              </a:rPr>
              <a:t>Go over tabs at the top </a:t>
            </a:r>
            <a:endParaRPr lang="en-US" dirty="0"/>
          </a:p>
          <a:p>
            <a:pPr marL="1143000" indent="-298450">
              <a:lnSpc>
                <a:spcPct val="115000"/>
              </a:lnSpc>
              <a:buSzPts val="1100"/>
              <a:buFont typeface="Calibri"/>
              <a:buChar char="○"/>
            </a:pPr>
            <a:r>
              <a:rPr lang="en-US" sz="1100" dirty="0">
                <a:solidFill>
                  <a:srgbClr val="000000"/>
                </a:solidFill>
                <a:highlight>
                  <a:srgbClr val="FFFFFF"/>
                </a:highlight>
              </a:rPr>
              <a:t>How to change a name on </a:t>
            </a:r>
            <a:r>
              <a:rPr lang="en-US" sz="1100" dirty="0" err="1">
                <a:solidFill>
                  <a:srgbClr val="000000"/>
                </a:solidFill>
                <a:highlight>
                  <a:srgbClr val="FFFFFF"/>
                </a:highlight>
              </a:rPr>
              <a:t>Uaccess</a:t>
            </a:r>
            <a:r>
              <a:rPr lang="en-US" sz="1100" dirty="0">
                <a:solidFill>
                  <a:srgbClr val="000000"/>
                </a:solidFill>
                <a:highlight>
                  <a:srgbClr val="FFFFFF"/>
                </a:highlight>
              </a:rPr>
              <a:t> </a:t>
            </a:r>
            <a:r>
              <a:rPr lang="en-US" sz="1100" dirty="0">
                <a:solidFill>
                  <a:srgbClr val="000000"/>
                </a:solidFill>
                <a:highlight>
                  <a:srgbClr val="FFFF00"/>
                </a:highlight>
              </a:rPr>
              <a:t>(get new screenshots of this)</a:t>
            </a:r>
            <a:r>
              <a:rPr lang="en-US" sz="1100" dirty="0">
                <a:solidFill>
                  <a:srgbClr val="000000"/>
                </a:solidFill>
                <a:highlight>
                  <a:srgbClr val="FFFFFF"/>
                </a:highlight>
              </a:rPr>
              <a:t> </a:t>
            </a:r>
            <a:endParaRPr sz="1100">
              <a:solidFill>
                <a:srgbClr val="000000"/>
              </a:solidFill>
              <a:highlight>
                <a:srgbClr val="FFFFFF"/>
              </a:highlight>
            </a:endParaRPr>
          </a:p>
          <a:p>
            <a:pPr marL="1143000" lvl="0" indent="-298450" algn="l" rtl="0">
              <a:lnSpc>
                <a:spcPct val="115000"/>
              </a:lnSpc>
              <a:spcBef>
                <a:spcPts val="0"/>
              </a:spcBef>
              <a:spcAft>
                <a:spcPts val="0"/>
              </a:spcAft>
              <a:buSzPts val="1100"/>
              <a:buFont typeface="Calibri"/>
              <a:buChar char="○"/>
            </a:pPr>
            <a:endParaRPr sz="1100">
              <a:solidFill>
                <a:srgbClr val="000000"/>
              </a:solidFill>
              <a:highlight>
                <a:srgbClr val="FFFFFF"/>
              </a:highlight>
            </a:endParaRPr>
          </a:p>
          <a:p>
            <a:pPr marL="1143000" lvl="0" indent="-298450" algn="l" rtl="0">
              <a:lnSpc>
                <a:spcPct val="115000"/>
              </a:lnSpc>
              <a:spcBef>
                <a:spcPts val="0"/>
              </a:spcBef>
              <a:spcAft>
                <a:spcPts val="0"/>
              </a:spcAft>
              <a:buSzPts val="1100"/>
              <a:buFont typeface="Calibri"/>
              <a:buChar char="○"/>
            </a:pPr>
            <a:endParaRPr sz="1100">
              <a:solidFill>
                <a:srgbClr val="000000"/>
              </a:solidFill>
              <a:highlight>
                <a:srgbClr val="FFFFFF"/>
              </a:highlight>
            </a:endParaRPr>
          </a:p>
          <a:p>
            <a:pPr marL="1143000" lvl="0" indent="-298450" algn="l" rtl="0">
              <a:lnSpc>
                <a:spcPct val="115000"/>
              </a:lnSpc>
              <a:spcBef>
                <a:spcPts val="0"/>
              </a:spcBef>
              <a:spcAft>
                <a:spcPts val="0"/>
              </a:spcAft>
              <a:buSzPts val="1100"/>
              <a:buFont typeface="Calibri"/>
              <a:buChar char="○"/>
            </a:pPr>
            <a:endParaRPr sz="1100">
              <a:solidFill>
                <a:srgbClr val="000000"/>
              </a:solidFill>
              <a:highlight>
                <a:srgbClr val="FFFFFF"/>
              </a:highlight>
            </a:endParaRPr>
          </a:p>
          <a:p>
            <a:pPr marL="1143000" lvl="0" indent="-298450" algn="l" rtl="0">
              <a:lnSpc>
                <a:spcPct val="115000"/>
              </a:lnSpc>
              <a:spcBef>
                <a:spcPts val="0"/>
              </a:spcBef>
              <a:spcAft>
                <a:spcPts val="0"/>
              </a:spcAft>
              <a:buSzPts val="1100"/>
              <a:buFont typeface="Calibri"/>
              <a:buChar char="○"/>
            </a:pPr>
            <a:endParaRPr sz="1100">
              <a:solidFill>
                <a:srgbClr val="000000"/>
              </a:solidFill>
              <a:highlight>
                <a:srgbClr val="FFFFFF"/>
              </a:highlight>
            </a:endParaRPr>
          </a:p>
          <a:p>
            <a:pPr marL="0" lvl="0" indent="0" algn="l" rtl="0">
              <a:spcBef>
                <a:spcPts val="0"/>
              </a:spcBef>
              <a:spcAft>
                <a:spcPts val="0"/>
              </a:spcAft>
              <a:buNone/>
            </a:pPr>
            <a:endParaRPr sz="1100">
              <a:solidFill>
                <a:srgbClr val="000000"/>
              </a:solidFill>
              <a:highlight>
                <a:srgbClr val="FFFFFF"/>
              </a:highlight>
            </a:endParaRPr>
          </a:p>
        </p:txBody>
      </p:sp>
      <p:sp>
        <p:nvSpPr>
          <p:cNvPr id="361" name="Google Shape;361;g8e15ecec0e_0_2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Google Shape;368;g8e15ecec0e_0_6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9" name="Google Shape;369;g8e15ecec0e_0_6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a:spcBef>
                <a:spcPts val="0"/>
              </a:spcBef>
              <a:spcAft>
                <a:spcPts val="0"/>
              </a:spcAft>
              <a:buNone/>
            </a:pPr>
            <a:r>
              <a:rPr lang="en-US" b="1" dirty="0"/>
              <a:t>Thuy</a:t>
            </a:r>
            <a:endParaRPr lang="en-US" dirty="0"/>
          </a:p>
        </p:txBody>
      </p:sp>
      <p:sp>
        <p:nvSpPr>
          <p:cNvPr id="370" name="Google Shape;370;g8e15ecec0e_0_6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Google Shape;376;g8e15ecec0e_0_8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7" name="Google Shape;377;g8e15ecec0e_0_8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a:spcBef>
                <a:spcPts val="0"/>
              </a:spcBef>
              <a:spcAft>
                <a:spcPts val="0"/>
              </a:spcAft>
              <a:buNone/>
            </a:pPr>
            <a:r>
              <a:rPr lang="en-US" b="1" dirty="0"/>
              <a:t>Thuy</a:t>
            </a:r>
            <a:endParaRPr lang="en-US" dirty="0"/>
          </a:p>
        </p:txBody>
      </p:sp>
      <p:sp>
        <p:nvSpPr>
          <p:cNvPr id="378" name="Google Shape;378;g8e15ecec0e_0_8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g8e15ecec0e_0_10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2" name="Google Shape;402;g8e15ecec0e_0_10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a:spcBef>
                <a:spcPts val="0"/>
              </a:spcBef>
              <a:spcAft>
                <a:spcPts val="0"/>
              </a:spcAft>
              <a:buNone/>
            </a:pPr>
            <a:r>
              <a:rPr lang="en-US" b="1" dirty="0"/>
              <a:t>Thuy</a:t>
            </a:r>
            <a:endParaRPr lang="en-US" dirty="0"/>
          </a:p>
        </p:txBody>
      </p:sp>
      <p:sp>
        <p:nvSpPr>
          <p:cNvPr id="403" name="Google Shape;403;g8e15ecec0e_0_10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g8e3a92695f_4_4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 name="Google Shape;144;g8e3a92695f_4_4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a:spcBef>
                <a:spcPts val="0"/>
              </a:spcBef>
              <a:spcAft>
                <a:spcPts val="0"/>
              </a:spcAft>
              <a:buNone/>
            </a:pPr>
            <a:r>
              <a:rPr lang="en-US" b="1" dirty="0"/>
              <a:t>Thuy</a:t>
            </a:r>
          </a:p>
        </p:txBody>
      </p:sp>
      <p:sp>
        <p:nvSpPr>
          <p:cNvPr id="145" name="Google Shape;145;g8e3a92695f_4_4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g8e15ecec0e_0_9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5" name="Google Shape;385;g8e15ecec0e_0_9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a:spcBef>
                <a:spcPts val="0"/>
              </a:spcBef>
              <a:spcAft>
                <a:spcPts val="0"/>
              </a:spcAft>
              <a:buNone/>
            </a:pPr>
            <a:r>
              <a:rPr lang="en-US" b="1" dirty="0"/>
              <a:t>Thuy</a:t>
            </a:r>
            <a:endParaRPr lang="en-US" dirty="0"/>
          </a:p>
        </p:txBody>
      </p:sp>
      <p:sp>
        <p:nvSpPr>
          <p:cNvPr id="386" name="Google Shape;386;g8e15ecec0e_0_9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40</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g8e15ecec0e_0_9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3" name="Google Shape;393;g8e15ecec0e_0_9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844550" indent="0">
              <a:lnSpc>
                <a:spcPct val="115000"/>
              </a:lnSpc>
              <a:buSzPts val="1100"/>
            </a:pPr>
            <a:br>
              <a:rPr lang="en-US" b="1" dirty="0">
                <a:highlight>
                  <a:srgbClr val="FFFFFF"/>
                </a:highlight>
              </a:rPr>
            </a:br>
            <a:br>
              <a:rPr lang="en-US" b="1" dirty="0">
                <a:highlight>
                  <a:srgbClr val="FFFFFF"/>
                </a:highlight>
              </a:rPr>
            </a:br>
            <a:r>
              <a:rPr lang="en-US" sz="1100" dirty="0">
                <a:solidFill>
                  <a:srgbClr val="000000"/>
                </a:solidFill>
                <a:highlight>
                  <a:srgbClr val="FFFFFF"/>
                </a:highlight>
              </a:rPr>
              <a:t>How to view your unofficial/official transcript </a:t>
            </a:r>
            <a:r>
              <a:rPr lang="en-US" sz="1100" dirty="0">
                <a:solidFill>
                  <a:srgbClr val="000000"/>
                </a:solidFill>
                <a:highlight>
                  <a:srgbClr val="FFFF00"/>
                </a:highlight>
              </a:rPr>
              <a:t>(get new screenshots of this)</a:t>
            </a:r>
            <a:r>
              <a:rPr lang="en-US" sz="1100" dirty="0">
                <a:solidFill>
                  <a:srgbClr val="000000"/>
                </a:solidFill>
                <a:highlight>
                  <a:srgbClr val="FFFFFF"/>
                </a:highlight>
              </a:rPr>
              <a:t> </a:t>
            </a:r>
            <a:endParaRPr lang="en-US" dirty="0"/>
          </a:p>
        </p:txBody>
      </p:sp>
      <p:sp>
        <p:nvSpPr>
          <p:cNvPr id="394" name="Google Shape;394;g8e15ecec0e_0_9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41</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g8e15ecec0e_0_10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2" name="Google Shape;402;g8e15ecec0e_0_10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a:spcBef>
                <a:spcPts val="0"/>
              </a:spcBef>
              <a:spcAft>
                <a:spcPts val="0"/>
              </a:spcAft>
              <a:buNone/>
            </a:pPr>
            <a:r>
              <a:rPr lang="en-US" b="1" dirty="0"/>
              <a:t>Thuy</a:t>
            </a:r>
            <a:endParaRPr lang="en-US" dirty="0"/>
          </a:p>
        </p:txBody>
      </p:sp>
      <p:sp>
        <p:nvSpPr>
          <p:cNvPr id="403" name="Google Shape;403;g8e15ecec0e_0_10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42</a:t>
            </a:fld>
            <a:endParaRPr/>
          </a:p>
        </p:txBody>
      </p:sp>
    </p:spTree>
    <p:extLst>
      <p:ext uri="{BB962C8B-B14F-4D97-AF65-F5344CB8AC3E}">
        <p14:creationId xmlns:p14="http://schemas.microsoft.com/office/powerpoint/2010/main" val="64006944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8"/>
        <p:cNvGrpSpPr/>
        <p:nvPr/>
      </p:nvGrpSpPr>
      <p:grpSpPr>
        <a:xfrm>
          <a:off x="0" y="0"/>
          <a:ext cx="0" cy="0"/>
          <a:chOff x="0" y="0"/>
          <a:chExt cx="0" cy="0"/>
        </a:xfrm>
      </p:grpSpPr>
      <p:sp>
        <p:nvSpPr>
          <p:cNvPr id="529" name="Google Shape;529;g8e15ecec0e_0_4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0" name="Google Shape;530;g8e15ecec0e_0_4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indent="0">
              <a:lnSpc>
                <a:spcPct val="115000"/>
              </a:lnSpc>
            </a:pPr>
            <a:br>
              <a:rPr lang="en-US" sz="1400" b="1" dirty="0">
                <a:solidFill>
                  <a:srgbClr val="000000"/>
                </a:solidFill>
                <a:highlight>
                  <a:srgbClr val="FFFFFF"/>
                </a:highlight>
              </a:rPr>
            </a:br>
            <a:br>
              <a:rPr lang="en-US" sz="1400" b="1" dirty="0">
                <a:solidFill>
                  <a:srgbClr val="000000"/>
                </a:solidFill>
                <a:highlight>
                  <a:srgbClr val="FFFFFF"/>
                </a:highlight>
              </a:rPr>
            </a:br>
            <a:r>
              <a:rPr lang="en-US" sz="1400" dirty="0">
                <a:solidFill>
                  <a:srgbClr val="000000"/>
                </a:solidFill>
                <a:highlight>
                  <a:srgbClr val="FFFFFF"/>
                </a:highlight>
              </a:rPr>
              <a:t>What are other student resources that are available to UA students that you should be aware of</a:t>
            </a:r>
            <a:endParaRPr sz="1100" dirty="0">
              <a:solidFill>
                <a:srgbClr val="000000"/>
              </a:solidFill>
              <a:highlight>
                <a:srgbClr val="FFFFFF"/>
              </a:highlight>
            </a:endParaRPr>
          </a:p>
          <a:p>
            <a:pPr marL="457200" lvl="0" indent="0" algn="l" rtl="0">
              <a:lnSpc>
                <a:spcPct val="132443"/>
              </a:lnSpc>
              <a:spcBef>
                <a:spcPts val="0"/>
              </a:spcBef>
              <a:spcAft>
                <a:spcPts val="0"/>
              </a:spcAft>
              <a:buNone/>
            </a:pPr>
            <a:endParaRPr sz="1100" dirty="0">
              <a:solidFill>
                <a:srgbClr val="000000"/>
              </a:solidFill>
              <a:highlight>
                <a:srgbClr val="FFFFFF"/>
              </a:highlight>
            </a:endParaRPr>
          </a:p>
          <a:p>
            <a:pPr marL="0" lvl="0" indent="0" algn="l" rtl="0">
              <a:spcBef>
                <a:spcPts val="0"/>
              </a:spcBef>
              <a:spcAft>
                <a:spcPts val="0"/>
              </a:spcAft>
              <a:buNone/>
            </a:pPr>
            <a:endParaRPr dirty="0"/>
          </a:p>
        </p:txBody>
      </p:sp>
      <p:sp>
        <p:nvSpPr>
          <p:cNvPr id="531" name="Google Shape;531;g8e15ecec0e_0_4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43</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2"/>
        <p:cNvGrpSpPr/>
        <p:nvPr/>
      </p:nvGrpSpPr>
      <p:grpSpPr>
        <a:xfrm>
          <a:off x="0" y="0"/>
          <a:ext cx="0" cy="0"/>
          <a:chOff x="0" y="0"/>
          <a:chExt cx="0" cy="0"/>
        </a:xfrm>
      </p:grpSpPr>
      <p:sp>
        <p:nvSpPr>
          <p:cNvPr id="513" name="Google Shape;513;g8e3a92695f_0_24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4" name="Google Shape;514;g8e3a92695f_0_24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indent="0"/>
            <a:r>
              <a:rPr lang="en-US" b="1"/>
              <a:t>(Susan)</a:t>
            </a:r>
            <a:endParaRPr lang="en-US"/>
          </a:p>
          <a:p>
            <a:pPr marL="0" lvl="0" indent="0" algn="l" rtl="0">
              <a:spcBef>
                <a:spcPts val="0"/>
              </a:spcBef>
              <a:spcAft>
                <a:spcPts val="0"/>
              </a:spcAft>
              <a:buNone/>
            </a:pPr>
            <a:endParaRPr/>
          </a:p>
          <a:p>
            <a:pPr indent="-317500">
              <a:buChar char="-"/>
            </a:pPr>
            <a:r>
              <a:rPr lang="en-US" dirty="0"/>
              <a:t>The UA has tons of open source resources you can utilize for research as well as tutorials for information literacy, citing &amp; plagiarism, APA/MLA formatting, conducting effective search strategies, etc. </a:t>
            </a:r>
            <a:endParaRPr/>
          </a:p>
          <a:p>
            <a:pPr marL="457200" lvl="0" indent="-317500" algn="l" rtl="0">
              <a:spcBef>
                <a:spcPts val="0"/>
              </a:spcBef>
              <a:spcAft>
                <a:spcPts val="0"/>
              </a:spcAft>
              <a:buSzPts val="1400"/>
              <a:buChar char="-"/>
            </a:pPr>
            <a:r>
              <a:rPr lang="en-US" dirty="0"/>
              <a:t>The contact info for your assigned librarian is on the screen.</a:t>
            </a:r>
          </a:p>
          <a:p>
            <a:pPr indent="-317500">
              <a:buChar char="-"/>
            </a:pPr>
            <a:r>
              <a:rPr lang="en-US"/>
              <a:t>You will learn more about library resources in HED.</a:t>
            </a:r>
            <a:endParaRPr lang="en-US" dirty="0"/>
          </a:p>
        </p:txBody>
      </p:sp>
      <p:sp>
        <p:nvSpPr>
          <p:cNvPr id="515" name="Google Shape;515;g8e3a92695f_0_24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44</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7"/>
        <p:cNvGrpSpPr/>
        <p:nvPr/>
      </p:nvGrpSpPr>
      <p:grpSpPr>
        <a:xfrm>
          <a:off x="0" y="0"/>
          <a:ext cx="0" cy="0"/>
          <a:chOff x="0" y="0"/>
          <a:chExt cx="0" cy="0"/>
        </a:xfrm>
      </p:grpSpPr>
      <p:sp>
        <p:nvSpPr>
          <p:cNvPr id="538" name="Google Shape;538;g8e15ecec0e_0_24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indent="0"/>
            <a:br>
              <a:rPr lang="en-US" b="1" dirty="0"/>
            </a:br>
            <a:br>
              <a:rPr lang="en-US" b="1" dirty="0"/>
            </a:br>
            <a:r>
              <a:rPr lang="en-US" dirty="0"/>
              <a:t>as a university of </a:t>
            </a:r>
            <a:r>
              <a:rPr lang="en-US" dirty="0" err="1"/>
              <a:t>arizona</a:t>
            </a:r>
            <a:r>
              <a:rPr lang="en-US" dirty="0"/>
              <a:t> student, you will have access to a lot of free software. </a:t>
            </a:r>
          </a:p>
          <a:p>
            <a:pPr marL="0" indent="0"/>
            <a:r>
              <a:rPr lang="en-US" dirty="0"/>
              <a:t>You can download the software in this link and this is a list of software that is available to you. </a:t>
            </a:r>
            <a:endParaRPr dirty="0"/>
          </a:p>
          <a:p>
            <a:pPr marL="0" lvl="0" indent="0" algn="l" rtl="0">
              <a:spcBef>
                <a:spcPts val="0"/>
              </a:spcBef>
              <a:spcAft>
                <a:spcPts val="0"/>
              </a:spcAft>
              <a:buNone/>
            </a:pPr>
            <a:r>
              <a:rPr lang="en-US" dirty="0"/>
              <a:t>Microsoft 365: Office 365 includes:</a:t>
            </a:r>
            <a:endParaRPr dirty="0"/>
          </a:p>
          <a:p>
            <a:pPr marL="0" lvl="0" indent="0" algn="l" rtl="0">
              <a:spcBef>
                <a:spcPts val="0"/>
              </a:spcBef>
              <a:spcAft>
                <a:spcPts val="0"/>
              </a:spcAft>
              <a:buNone/>
            </a:pPr>
            <a:r>
              <a:rPr lang="en-US" dirty="0"/>
              <a:t>1TB of OneDrive online storage</a:t>
            </a:r>
            <a:endParaRPr dirty="0"/>
          </a:p>
          <a:p>
            <a:pPr marL="0" lvl="0" indent="0" algn="l" rtl="0">
              <a:spcBef>
                <a:spcPts val="0"/>
              </a:spcBef>
              <a:spcAft>
                <a:spcPts val="0"/>
              </a:spcAft>
              <a:buNone/>
            </a:pPr>
            <a:r>
              <a:rPr lang="en-US" dirty="0"/>
              <a:t>Office software: Word, Excel, PowerPoint, OneNote</a:t>
            </a:r>
            <a:endParaRPr dirty="0"/>
          </a:p>
          <a:p>
            <a:pPr marL="0" lvl="0" indent="0" algn="l" rtl="0">
              <a:spcBef>
                <a:spcPts val="0"/>
              </a:spcBef>
              <a:spcAft>
                <a:spcPts val="0"/>
              </a:spcAft>
              <a:buNone/>
            </a:pPr>
            <a:r>
              <a:rPr lang="en-US" dirty="0"/>
              <a:t>-Online, accessible from any browser, with files that can be shared for collaboration</a:t>
            </a:r>
            <a:endParaRPr dirty="0"/>
          </a:p>
          <a:p>
            <a:pPr marL="0" lvl="0" indent="0" algn="l" rtl="0">
              <a:spcBef>
                <a:spcPts val="0"/>
              </a:spcBef>
              <a:spcAft>
                <a:spcPts val="0"/>
              </a:spcAft>
              <a:buNone/>
            </a:pPr>
            <a:r>
              <a:rPr lang="en-US" dirty="0"/>
              <a:t>-Downloadable desktop and mobile versions for up to on 5 PCs or Macs, 5 tablets (Windows, iPad, and Android), and 5 phones</a:t>
            </a:r>
            <a:endParaRPr dirty="0"/>
          </a:p>
          <a:p>
            <a:pPr marL="0" lvl="0" indent="0" algn="l" rtl="0">
              <a:spcBef>
                <a:spcPts val="0"/>
              </a:spcBef>
              <a:spcAft>
                <a:spcPts val="0"/>
              </a:spcAft>
              <a:buNone/>
            </a:pPr>
            <a:r>
              <a:rPr lang="en-US" dirty="0"/>
              <a:t>Delve, </a:t>
            </a:r>
            <a:r>
              <a:rPr lang="en-US" dirty="0" err="1"/>
              <a:t>Sharepoint</a:t>
            </a:r>
            <a:r>
              <a:rPr lang="en-US" dirty="0"/>
              <a:t>, Sway, Forms, Planner, Video, SharePoint, Newsfeed, Yammer</a:t>
            </a:r>
            <a:endParaRPr dirty="0"/>
          </a:p>
          <a:p>
            <a:pPr marL="0" lvl="0" indent="0" algn="l" rtl="0">
              <a:spcBef>
                <a:spcPts val="0"/>
              </a:spcBef>
              <a:spcAft>
                <a:spcPts val="0"/>
              </a:spcAft>
              <a:buNone/>
            </a:pPr>
            <a:endParaRPr dirty="0"/>
          </a:p>
        </p:txBody>
      </p:sp>
      <p:sp>
        <p:nvSpPr>
          <p:cNvPr id="539" name="Google Shape;539;g8e15ecec0e_0_24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6"/>
        <p:cNvGrpSpPr/>
        <p:nvPr/>
      </p:nvGrpSpPr>
      <p:grpSpPr>
        <a:xfrm>
          <a:off x="0" y="0"/>
          <a:ext cx="0" cy="0"/>
          <a:chOff x="0" y="0"/>
          <a:chExt cx="0" cy="0"/>
        </a:xfrm>
      </p:grpSpPr>
      <p:sp>
        <p:nvSpPr>
          <p:cNvPr id="547" name="Google Shape;547;g8e15ecec0e_0_11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8" name="Google Shape;548;g8e15ecec0e_0_11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indent="0"/>
            <a:br>
              <a:rPr lang="en-US" b="1" dirty="0"/>
            </a:br>
            <a:br>
              <a:rPr lang="en-US" b="1" dirty="0"/>
            </a:br>
            <a:r>
              <a:rPr lang="en-US" dirty="0"/>
              <a:t>Beside free software, </a:t>
            </a:r>
            <a:r>
              <a:rPr lang="en-US" dirty="0" err="1"/>
              <a:t>microcampus</a:t>
            </a:r>
            <a:r>
              <a:rPr lang="en-US" dirty="0"/>
              <a:t> students also have access to academic support. </a:t>
            </a:r>
          </a:p>
          <a:p>
            <a:pPr marL="0" indent="0"/>
            <a:r>
              <a:rPr lang="en-US" dirty="0"/>
              <a:t>Think Tank is the University of Arizona Academic support service that is available online via Zoom. </a:t>
            </a:r>
          </a:p>
          <a:p>
            <a:pPr marL="0" indent="0"/>
            <a:r>
              <a:rPr lang="en-US" dirty="0"/>
              <a:t>Here you can see a list of academic support available.</a:t>
            </a:r>
          </a:p>
          <a:p>
            <a:pPr marL="0" indent="0"/>
            <a:r>
              <a:rPr lang="en-US" dirty="0"/>
              <a:t> Some service is free and some come with a fee. </a:t>
            </a:r>
          </a:p>
          <a:p>
            <a:pPr marL="0" indent="0"/>
            <a:r>
              <a:rPr lang="en-US" dirty="0"/>
              <a:t>Most students make use of the Writing support for assignments, Tutoring for specific subject, and exam preparation. </a:t>
            </a:r>
          </a:p>
        </p:txBody>
      </p:sp>
      <p:sp>
        <p:nvSpPr>
          <p:cNvPr id="549" name="Google Shape;549;g8e15ecec0e_0_11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46</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3"/>
        <p:cNvGrpSpPr/>
        <p:nvPr/>
      </p:nvGrpSpPr>
      <p:grpSpPr>
        <a:xfrm>
          <a:off x="0" y="0"/>
          <a:ext cx="0" cy="0"/>
          <a:chOff x="0" y="0"/>
          <a:chExt cx="0" cy="0"/>
        </a:xfrm>
      </p:grpSpPr>
      <p:sp>
        <p:nvSpPr>
          <p:cNvPr id="554" name="Google Shape;554;g8e15ecec0e_0_40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indent="0"/>
            <a:br>
              <a:rPr lang="en-US" b="1" dirty="0"/>
            </a:br>
            <a:br>
              <a:rPr lang="en-US" b="1" dirty="0"/>
            </a:br>
            <a:r>
              <a:rPr lang="en-US" dirty="0"/>
              <a:t>Finally, please keep in touch and follow us on social media. </a:t>
            </a:r>
          </a:p>
          <a:p>
            <a:pPr marL="0" lvl="0" indent="0" algn="l" rtl="0">
              <a:spcBef>
                <a:spcPts val="0"/>
              </a:spcBef>
              <a:spcAft>
                <a:spcPts val="0"/>
              </a:spcAft>
              <a:buNone/>
            </a:pPr>
            <a:endParaRPr dirty="0"/>
          </a:p>
          <a:p>
            <a:pPr marL="0" lvl="0" indent="0" algn="l" rtl="0">
              <a:spcBef>
                <a:spcPts val="0"/>
              </a:spcBef>
              <a:spcAft>
                <a:spcPts val="0"/>
              </a:spcAft>
              <a:buNone/>
            </a:pPr>
            <a:r>
              <a:rPr lang="en-US" dirty="0"/>
              <a:t>There are social media accounts dedicate to UA Phnom Penh and UA Jakarta students that we hope you have followed already. Besides that, these are other UA accounts that you can follow to keep yourself connected with the bigger Arizona global network</a:t>
            </a:r>
            <a:endParaRPr dirty="0"/>
          </a:p>
        </p:txBody>
      </p:sp>
      <p:sp>
        <p:nvSpPr>
          <p:cNvPr id="555" name="Google Shape;555;g8e15ecec0e_0_40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6"/>
        <p:cNvGrpSpPr/>
        <p:nvPr/>
      </p:nvGrpSpPr>
      <p:grpSpPr>
        <a:xfrm>
          <a:off x="0" y="0"/>
          <a:ext cx="0" cy="0"/>
          <a:chOff x="0" y="0"/>
          <a:chExt cx="0" cy="0"/>
        </a:xfrm>
      </p:grpSpPr>
      <p:sp>
        <p:nvSpPr>
          <p:cNvPr id="567" name="Google Shape;567;g86d034cfbb_6_8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8" name="Google Shape;568;g86d034cfbb_6_8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a:spcBef>
                <a:spcPts val="0"/>
              </a:spcBef>
              <a:spcAft>
                <a:spcPts val="0"/>
              </a:spcAft>
              <a:buNone/>
            </a:pPr>
            <a:endParaRPr lang="en-US" dirty="0"/>
          </a:p>
          <a:p>
            <a:pPr marL="0" lvl="0" indent="0" algn="l" rtl="0">
              <a:spcBef>
                <a:spcPts val="0"/>
              </a:spcBef>
              <a:spcAft>
                <a:spcPts val="0"/>
              </a:spcAft>
              <a:buNone/>
            </a:pPr>
            <a:endParaRPr dirty="0"/>
          </a:p>
          <a:p>
            <a:pPr indent="-317500">
              <a:buChar char="-"/>
            </a:pPr>
            <a:r>
              <a:rPr lang="en-US" dirty="0"/>
              <a:t>The UA has tons of open source resources you can utilize for research as well as tutorials for information literacy, citing &amp; plagiarism, APA/MLA formatting, conducting effective search strategies, etc. </a:t>
            </a:r>
            <a:endParaRPr dirty="0"/>
          </a:p>
          <a:p>
            <a:pPr marL="457200" lvl="0" indent="-317500" algn="l" rtl="0">
              <a:spcBef>
                <a:spcPts val="0"/>
              </a:spcBef>
              <a:spcAft>
                <a:spcPts val="0"/>
              </a:spcAft>
              <a:buSzPts val="1400"/>
              <a:buChar char="-"/>
            </a:pPr>
            <a:r>
              <a:rPr lang="en-US" dirty="0"/>
              <a:t>The contact info for your assigned librarian is on the screen.</a:t>
            </a:r>
            <a:endParaRPr dirty="0"/>
          </a:p>
        </p:txBody>
      </p:sp>
      <p:sp>
        <p:nvSpPr>
          <p:cNvPr id="569" name="Google Shape;569;g86d034cfbb_6_8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48</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3"/>
        <p:cNvGrpSpPr/>
        <p:nvPr/>
      </p:nvGrpSpPr>
      <p:grpSpPr>
        <a:xfrm>
          <a:off x="0" y="0"/>
          <a:ext cx="0" cy="0"/>
          <a:chOff x="0" y="0"/>
          <a:chExt cx="0" cy="0"/>
        </a:xfrm>
      </p:grpSpPr>
      <p:sp>
        <p:nvSpPr>
          <p:cNvPr id="574" name="Google Shape;574;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indent="0"/>
            <a:r>
              <a:rPr lang="en-US" b="1" dirty="0"/>
              <a:t>Amanda</a:t>
            </a:r>
            <a:br>
              <a:rPr lang="en-US" b="1" dirty="0"/>
            </a:br>
            <a:br>
              <a:rPr lang="en-US" b="1" dirty="0"/>
            </a:br>
            <a:r>
              <a:rPr lang="en-US" dirty="0"/>
              <a:t>Thank you for joining us today. This is the end of our Orientation for you. Now, if you have any questions, we are here to answer</a:t>
            </a:r>
          </a:p>
        </p:txBody>
      </p:sp>
      <p:sp>
        <p:nvSpPr>
          <p:cNvPr id="575" name="Google Shape;575;p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g86d034cfbb_4_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 name="Google Shape;153;g86d034cfbb_4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a:spcBef>
                <a:spcPts val="0"/>
              </a:spcBef>
              <a:spcAft>
                <a:spcPts val="0"/>
              </a:spcAft>
              <a:buNone/>
            </a:pPr>
            <a:r>
              <a:rPr lang="en-US" b="1" dirty="0"/>
              <a:t>Thuy</a:t>
            </a:r>
          </a:p>
        </p:txBody>
      </p:sp>
      <p:sp>
        <p:nvSpPr>
          <p:cNvPr id="154" name="Google Shape;154;g86d034cfbb_4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g8e3a92695f_4_5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 name="Google Shape;162;g8e3a92695f_4_5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indent="0">
              <a:lnSpc>
                <a:spcPct val="114999"/>
              </a:lnSpc>
            </a:pPr>
            <a:r>
              <a:rPr lang="en-US" b="1" dirty="0"/>
              <a:t>Thuy</a:t>
            </a:r>
            <a:br>
              <a:rPr lang="en-US" b="1" dirty="0"/>
            </a:br>
            <a:br>
              <a:rPr lang="en-US" b="1" dirty="0"/>
            </a:br>
            <a:r>
              <a:rPr lang="en-US" dirty="0"/>
              <a:t>After creating your NetID and Password, please go ahead and login to your UA email. When you login, you will be prompted to sign up for NetID+</a:t>
            </a:r>
          </a:p>
          <a:p>
            <a:pPr marL="0" indent="0">
              <a:lnSpc>
                <a:spcPct val="115000"/>
              </a:lnSpc>
            </a:pPr>
            <a:r>
              <a:rPr lang="en-US" dirty="0"/>
              <a:t>There will be 3 options for NetID+. We highly recommend you to </a:t>
            </a:r>
            <a:r>
              <a:rPr lang="en-US" dirty="0" err="1"/>
              <a:t>chose</a:t>
            </a:r>
            <a:r>
              <a:rPr lang="en-US" dirty="0"/>
              <a:t> the </a:t>
            </a:r>
            <a:r>
              <a:rPr lang="en-US" dirty="0" err="1"/>
              <a:t>DuoMobile</a:t>
            </a:r>
            <a:r>
              <a:rPr lang="en-US" dirty="0"/>
              <a:t> option because this is the most convenient option and it will affect you if you change your phone number later. </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163" name="Google Shape;163;g8e3a92695f_4_5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g86d034cfbb_4_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 name="Google Shape;171;g86d034cfbb_4_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indent="0"/>
            <a:r>
              <a:rPr lang="en-US" b="1" dirty="0"/>
              <a:t>Thuy</a:t>
            </a:r>
            <a:br>
              <a:rPr lang="en-US" b="1" dirty="0"/>
            </a:br>
            <a:br>
              <a:rPr lang="en-US" b="1" dirty="0"/>
            </a:br>
            <a:r>
              <a:rPr lang="en-US" dirty="0"/>
              <a:t>If you have any troubles registering for NetID+, you can review a detailed instruction in this link. Remember to select the Support tab</a:t>
            </a:r>
          </a:p>
        </p:txBody>
      </p:sp>
      <p:sp>
        <p:nvSpPr>
          <p:cNvPr id="172" name="Google Shape;172;g86d034cfbb_4_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g8e3a92695f_4_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9" name="Google Shape;179;g8e3a92695f_4_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a:spcBef>
                <a:spcPts val="0"/>
              </a:spcBef>
              <a:spcAft>
                <a:spcPts val="0"/>
              </a:spcAft>
              <a:buNone/>
            </a:pPr>
            <a:r>
              <a:rPr lang="en-US" b="1" dirty="0"/>
              <a:t>Thuy</a:t>
            </a:r>
          </a:p>
          <a:p>
            <a:pPr marL="0" indent="0"/>
            <a:endParaRPr lang="en-US" b="1" dirty="0"/>
          </a:p>
        </p:txBody>
      </p:sp>
      <p:sp>
        <p:nvSpPr>
          <p:cNvPr id="180" name="Google Shape;180;g8e3a92695f_4_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g8e3a92695f_4_1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 name="Google Shape;188;g8e3a92695f_4_1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indent="0"/>
            <a:r>
              <a:rPr lang="en-US" b="1" dirty="0"/>
              <a:t>Thuy</a:t>
            </a:r>
            <a:br>
              <a:rPr lang="en-US" b="1" dirty="0"/>
            </a:br>
            <a:br>
              <a:rPr lang="en-US" b="1" dirty="0"/>
            </a:br>
            <a:r>
              <a:rPr lang="en-US" dirty="0"/>
              <a:t>Make sure to set up your </a:t>
            </a:r>
            <a:r>
              <a:rPr lang="en-US" dirty="0" err="1"/>
              <a:t>Catmail</a:t>
            </a:r>
            <a:r>
              <a:rPr lang="en-US" dirty="0"/>
              <a:t> on your phone, so you receive notifications when there are new emails. </a:t>
            </a:r>
          </a:p>
          <a:p>
            <a:pPr marL="0" indent="0"/>
            <a:r>
              <a:rPr lang="en-US" dirty="0" err="1"/>
              <a:t>Catmail</a:t>
            </a:r>
            <a:r>
              <a:rPr lang="en-US" dirty="0"/>
              <a:t> is Google Email System. To do so, install Gmail application on your phone. </a:t>
            </a:r>
            <a:endParaRPr dirty="0"/>
          </a:p>
        </p:txBody>
      </p:sp>
      <p:sp>
        <p:nvSpPr>
          <p:cNvPr id="189" name="Google Shape;189;g8e3a92695f_4_1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1_Title Slide" type="title">
  <p:cSld name="TITLE">
    <p:spTree>
      <p:nvGrpSpPr>
        <p:cNvPr id="1" name="Shape 12"/>
        <p:cNvGrpSpPr/>
        <p:nvPr/>
      </p:nvGrpSpPr>
      <p:grpSpPr>
        <a:xfrm>
          <a:off x="0" y="0"/>
          <a:ext cx="0" cy="0"/>
          <a:chOff x="0" y="0"/>
          <a:chExt cx="0" cy="0"/>
        </a:xfrm>
      </p:grpSpPr>
      <p:sp>
        <p:nvSpPr>
          <p:cNvPr id="13" name="Google Shape;13;p32"/>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 name="Google Shape;14;p32"/>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lnSpc>
                <a:spcPct val="120000"/>
              </a:lnSpc>
              <a:spcBef>
                <a:spcPts val="1000"/>
              </a:spcBef>
              <a:spcAft>
                <a:spcPts val="0"/>
              </a:spcAft>
              <a:buClr>
                <a:srgbClr val="909090"/>
              </a:buClr>
              <a:buSzPts val="2800"/>
              <a:buNone/>
              <a:defRPr>
                <a:solidFill>
                  <a:srgbClr val="909090"/>
                </a:solidFill>
              </a:defRPr>
            </a:lvl1pPr>
            <a:lvl2pPr lvl="1" algn="ctr">
              <a:lnSpc>
                <a:spcPct val="120000"/>
              </a:lnSpc>
              <a:spcBef>
                <a:spcPts val="600"/>
              </a:spcBef>
              <a:spcAft>
                <a:spcPts val="0"/>
              </a:spcAft>
              <a:buClr>
                <a:srgbClr val="909090"/>
              </a:buClr>
              <a:buSzPts val="2400"/>
              <a:buNone/>
              <a:defRPr>
                <a:solidFill>
                  <a:srgbClr val="909090"/>
                </a:solidFill>
              </a:defRPr>
            </a:lvl2pPr>
            <a:lvl3pPr lvl="2" algn="ctr">
              <a:lnSpc>
                <a:spcPct val="120000"/>
              </a:lnSpc>
              <a:spcBef>
                <a:spcPts val="600"/>
              </a:spcBef>
              <a:spcAft>
                <a:spcPts val="0"/>
              </a:spcAft>
              <a:buClr>
                <a:srgbClr val="909090"/>
              </a:buClr>
              <a:buSzPts val="2000"/>
              <a:buNone/>
              <a:defRPr>
                <a:solidFill>
                  <a:srgbClr val="909090"/>
                </a:solidFill>
              </a:defRPr>
            </a:lvl3pPr>
            <a:lvl4pPr lvl="3" algn="ctr">
              <a:lnSpc>
                <a:spcPct val="120000"/>
              </a:lnSpc>
              <a:spcBef>
                <a:spcPts val="600"/>
              </a:spcBef>
              <a:spcAft>
                <a:spcPts val="0"/>
              </a:spcAft>
              <a:buClr>
                <a:srgbClr val="909090"/>
              </a:buClr>
              <a:buSzPts val="1800"/>
              <a:buNone/>
              <a:defRPr>
                <a:solidFill>
                  <a:srgbClr val="909090"/>
                </a:solidFill>
              </a:defRPr>
            </a:lvl4pPr>
            <a:lvl5pPr lvl="4" algn="ctr">
              <a:lnSpc>
                <a:spcPct val="120000"/>
              </a:lnSpc>
              <a:spcBef>
                <a:spcPts val="600"/>
              </a:spcBef>
              <a:spcAft>
                <a:spcPts val="0"/>
              </a:spcAft>
              <a:buClr>
                <a:srgbClr val="909090"/>
              </a:buClr>
              <a:buSzPts val="1800"/>
              <a:buNone/>
              <a:defRPr>
                <a:solidFill>
                  <a:srgbClr val="909090"/>
                </a:solidFill>
              </a:defRPr>
            </a:lvl5pPr>
            <a:lvl6pPr lvl="5" algn="ctr">
              <a:lnSpc>
                <a:spcPct val="90000"/>
              </a:lnSpc>
              <a:spcBef>
                <a:spcPts val="600"/>
              </a:spcBef>
              <a:spcAft>
                <a:spcPts val="0"/>
              </a:spcAft>
              <a:buClr>
                <a:srgbClr val="909090"/>
              </a:buClr>
              <a:buSzPts val="1800"/>
              <a:buNone/>
              <a:defRPr>
                <a:solidFill>
                  <a:srgbClr val="909090"/>
                </a:solidFill>
              </a:defRPr>
            </a:lvl6pPr>
            <a:lvl7pPr lvl="6" algn="ctr">
              <a:lnSpc>
                <a:spcPct val="90000"/>
              </a:lnSpc>
              <a:spcBef>
                <a:spcPts val="500"/>
              </a:spcBef>
              <a:spcAft>
                <a:spcPts val="0"/>
              </a:spcAft>
              <a:buClr>
                <a:srgbClr val="909090"/>
              </a:buClr>
              <a:buSzPts val="1800"/>
              <a:buNone/>
              <a:defRPr>
                <a:solidFill>
                  <a:srgbClr val="909090"/>
                </a:solidFill>
              </a:defRPr>
            </a:lvl7pPr>
            <a:lvl8pPr lvl="7" algn="ctr">
              <a:lnSpc>
                <a:spcPct val="90000"/>
              </a:lnSpc>
              <a:spcBef>
                <a:spcPts val="500"/>
              </a:spcBef>
              <a:spcAft>
                <a:spcPts val="0"/>
              </a:spcAft>
              <a:buClr>
                <a:srgbClr val="909090"/>
              </a:buClr>
              <a:buSzPts val="1800"/>
              <a:buNone/>
              <a:defRPr>
                <a:solidFill>
                  <a:srgbClr val="909090"/>
                </a:solidFill>
              </a:defRPr>
            </a:lvl8pPr>
            <a:lvl9pPr lvl="8" algn="ctr">
              <a:lnSpc>
                <a:spcPct val="90000"/>
              </a:lnSpc>
              <a:spcBef>
                <a:spcPts val="500"/>
              </a:spcBef>
              <a:spcAft>
                <a:spcPts val="0"/>
              </a:spcAft>
              <a:buClr>
                <a:srgbClr val="909090"/>
              </a:buClr>
              <a:buSzPts val="1800"/>
              <a:buNone/>
              <a:defRPr>
                <a:solidFill>
                  <a:srgbClr val="909090"/>
                </a:solidFill>
              </a:defRPr>
            </a:lvl9pPr>
          </a:lstStyle>
          <a:p>
            <a:endParaRPr/>
          </a:p>
        </p:txBody>
      </p:sp>
      <p:sp>
        <p:nvSpPr>
          <p:cNvPr id="15" name="Google Shape;15;p32"/>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1pPr>
            <a:lvl2pPr marR="0" lvl="1"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2pPr>
            <a:lvl3pPr marR="0" lvl="2"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3pPr>
            <a:lvl4pPr marR="0" lvl="3"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4pPr>
            <a:lvl5pPr marR="0" lvl="4"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5pPr>
            <a:lvl6pPr marR="0" lvl="5"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6pPr>
            <a:lvl7pPr marR="0" lvl="6"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7pPr>
            <a:lvl8pPr marR="0" lvl="7"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8pPr>
            <a:lvl9pPr marR="0" lvl="8"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9pPr>
          </a:lstStyle>
          <a:p>
            <a:endParaRPr/>
          </a:p>
        </p:txBody>
      </p:sp>
      <p:sp>
        <p:nvSpPr>
          <p:cNvPr id="16" name="Google Shape;16;p32"/>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1pPr>
            <a:lvl2pPr marR="0" lvl="1"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2pPr>
            <a:lvl3pPr marR="0" lvl="2"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3pPr>
            <a:lvl4pPr marR="0" lvl="3"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4pPr>
            <a:lvl5pPr marR="0" lvl="4"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5pPr>
            <a:lvl6pPr marR="0" lvl="5"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6pPr>
            <a:lvl7pPr marR="0" lvl="6"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7pPr>
            <a:lvl8pPr marR="0" lvl="7"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8pPr>
            <a:lvl9pPr marR="0" lvl="8"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9pPr>
          </a:lstStyle>
          <a:p>
            <a:endParaRPr/>
          </a:p>
        </p:txBody>
      </p:sp>
      <p:sp>
        <p:nvSpPr>
          <p:cNvPr id="17" name="Google Shape;17;p32"/>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b="0" i="0" u="none" strike="noStrike" cap="none">
                <a:solidFill>
                  <a:schemeClr val="dk1"/>
                </a:solidFill>
                <a:latin typeface="Libre Franklin"/>
                <a:ea typeface="Libre Franklin"/>
                <a:cs typeface="Libre Franklin"/>
                <a:sym typeface="Libre Franklin"/>
              </a:defRPr>
            </a:lvl1pPr>
            <a:lvl2pPr marL="0" marR="0" lvl="1" indent="0" algn="l" rtl="0">
              <a:spcBef>
                <a:spcPts val="0"/>
              </a:spcBef>
              <a:buNone/>
              <a:defRPr sz="1800" b="0" i="0" u="none" strike="noStrike" cap="none">
                <a:solidFill>
                  <a:schemeClr val="dk1"/>
                </a:solidFill>
                <a:latin typeface="Libre Franklin"/>
                <a:ea typeface="Libre Franklin"/>
                <a:cs typeface="Libre Franklin"/>
                <a:sym typeface="Libre Franklin"/>
              </a:defRPr>
            </a:lvl2pPr>
            <a:lvl3pPr marL="0" marR="0" lvl="2" indent="0" algn="l" rtl="0">
              <a:spcBef>
                <a:spcPts val="0"/>
              </a:spcBef>
              <a:buNone/>
              <a:defRPr sz="1800" b="0" i="0" u="none" strike="noStrike" cap="none">
                <a:solidFill>
                  <a:schemeClr val="dk1"/>
                </a:solidFill>
                <a:latin typeface="Libre Franklin"/>
                <a:ea typeface="Libre Franklin"/>
                <a:cs typeface="Libre Franklin"/>
                <a:sym typeface="Libre Franklin"/>
              </a:defRPr>
            </a:lvl3pPr>
            <a:lvl4pPr marL="0" marR="0" lvl="3" indent="0" algn="l" rtl="0">
              <a:spcBef>
                <a:spcPts val="0"/>
              </a:spcBef>
              <a:buNone/>
              <a:defRPr sz="1800" b="0" i="0" u="none" strike="noStrike" cap="none">
                <a:solidFill>
                  <a:schemeClr val="dk1"/>
                </a:solidFill>
                <a:latin typeface="Libre Franklin"/>
                <a:ea typeface="Libre Franklin"/>
                <a:cs typeface="Libre Franklin"/>
                <a:sym typeface="Libre Franklin"/>
              </a:defRPr>
            </a:lvl4pPr>
            <a:lvl5pPr marL="0" marR="0" lvl="4" indent="0" algn="l" rtl="0">
              <a:spcBef>
                <a:spcPts val="0"/>
              </a:spcBef>
              <a:buNone/>
              <a:defRPr sz="1800" b="0" i="0" u="none" strike="noStrike" cap="none">
                <a:solidFill>
                  <a:schemeClr val="dk1"/>
                </a:solidFill>
                <a:latin typeface="Libre Franklin"/>
                <a:ea typeface="Libre Franklin"/>
                <a:cs typeface="Libre Franklin"/>
                <a:sym typeface="Libre Franklin"/>
              </a:defRPr>
            </a:lvl5pPr>
            <a:lvl6pPr marL="0" marR="0" lvl="5" indent="0" algn="l" rtl="0">
              <a:spcBef>
                <a:spcPts val="0"/>
              </a:spcBef>
              <a:buNone/>
              <a:defRPr sz="1800" b="0" i="0" u="none" strike="noStrike" cap="none">
                <a:solidFill>
                  <a:schemeClr val="dk1"/>
                </a:solidFill>
                <a:latin typeface="Libre Franklin"/>
                <a:ea typeface="Libre Franklin"/>
                <a:cs typeface="Libre Franklin"/>
                <a:sym typeface="Libre Franklin"/>
              </a:defRPr>
            </a:lvl6pPr>
            <a:lvl7pPr marL="0" marR="0" lvl="6" indent="0" algn="l" rtl="0">
              <a:spcBef>
                <a:spcPts val="0"/>
              </a:spcBef>
              <a:buNone/>
              <a:defRPr sz="1800" b="0" i="0" u="none" strike="noStrike" cap="none">
                <a:solidFill>
                  <a:schemeClr val="dk1"/>
                </a:solidFill>
                <a:latin typeface="Libre Franklin"/>
                <a:ea typeface="Libre Franklin"/>
                <a:cs typeface="Libre Franklin"/>
                <a:sym typeface="Libre Franklin"/>
              </a:defRPr>
            </a:lvl7pPr>
            <a:lvl8pPr marL="0" marR="0" lvl="7" indent="0" algn="l" rtl="0">
              <a:spcBef>
                <a:spcPts val="0"/>
              </a:spcBef>
              <a:buNone/>
              <a:defRPr sz="1800" b="0" i="0" u="none" strike="noStrike" cap="none">
                <a:solidFill>
                  <a:schemeClr val="dk1"/>
                </a:solidFill>
                <a:latin typeface="Libre Franklin"/>
                <a:ea typeface="Libre Franklin"/>
                <a:cs typeface="Libre Franklin"/>
                <a:sym typeface="Libre Franklin"/>
              </a:defRPr>
            </a:lvl8pPr>
            <a:lvl9pPr marL="0" marR="0" lvl="8" indent="0" algn="l" rtl="0">
              <a:spcBef>
                <a:spcPts val="0"/>
              </a:spcBef>
              <a:buNone/>
              <a:defRPr sz="1800" b="0" i="0" u="none" strike="noStrike" cap="none">
                <a:solidFill>
                  <a:schemeClr val="dk1"/>
                </a:solidFill>
                <a:latin typeface="Libre Franklin"/>
                <a:ea typeface="Libre Franklin"/>
                <a:cs typeface="Libre Franklin"/>
                <a:sym typeface="Libre Franklin"/>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ulleted Slide">
  <p:cSld name="Bulleted Slide">
    <p:spTree>
      <p:nvGrpSpPr>
        <p:cNvPr id="1" name="Shape 57"/>
        <p:cNvGrpSpPr/>
        <p:nvPr/>
      </p:nvGrpSpPr>
      <p:grpSpPr>
        <a:xfrm>
          <a:off x="0" y="0"/>
          <a:ext cx="0" cy="0"/>
          <a:chOff x="0" y="0"/>
          <a:chExt cx="0" cy="0"/>
        </a:xfrm>
      </p:grpSpPr>
      <p:sp>
        <p:nvSpPr>
          <p:cNvPr id="58" name="Google Shape;58;g8e15ecec0e_0_182"/>
          <p:cNvSpPr txBox="1">
            <a:spLocks noGrp="1"/>
          </p:cNvSpPr>
          <p:nvPr>
            <p:ph type="sldNum" idx="12"/>
          </p:nvPr>
        </p:nvSpPr>
        <p:spPr>
          <a:xfrm>
            <a:off x="4361576" y="6558724"/>
            <a:ext cx="399000" cy="365100"/>
          </a:xfrm>
          <a:prstGeom prst="rect">
            <a:avLst/>
          </a:prstGeom>
          <a:noFill/>
          <a:ln>
            <a:noFill/>
          </a:ln>
        </p:spPr>
        <p:txBody>
          <a:bodyPr spcFirstLastPara="1" wrap="square" lIns="91425" tIns="45700" rIns="91425" bIns="45700" anchor="ctr" anchorCtr="0">
            <a:noAutofit/>
          </a:bodyPr>
          <a:lstStyle>
            <a:lvl1pPr marL="0" lvl="0" indent="0" algn="ctr" rtl="0">
              <a:spcBef>
                <a:spcPts val="0"/>
              </a:spcBef>
              <a:buNone/>
              <a:defRPr/>
            </a:lvl1pPr>
            <a:lvl2pPr marL="0" lvl="1" indent="0" algn="ctr" rtl="0">
              <a:spcBef>
                <a:spcPts val="0"/>
              </a:spcBef>
              <a:buNone/>
              <a:defRPr/>
            </a:lvl2pPr>
            <a:lvl3pPr marL="0" lvl="2" indent="0" algn="ctr" rtl="0">
              <a:spcBef>
                <a:spcPts val="0"/>
              </a:spcBef>
              <a:buNone/>
              <a:defRPr/>
            </a:lvl3pPr>
            <a:lvl4pPr marL="0" lvl="3" indent="0" algn="ctr" rtl="0">
              <a:spcBef>
                <a:spcPts val="0"/>
              </a:spcBef>
              <a:buNone/>
              <a:defRPr/>
            </a:lvl4pPr>
            <a:lvl5pPr marL="0" lvl="4" indent="0" algn="ctr" rtl="0">
              <a:spcBef>
                <a:spcPts val="0"/>
              </a:spcBef>
              <a:buNone/>
              <a:defRPr/>
            </a:lvl5pPr>
            <a:lvl6pPr marL="0" lvl="5" indent="0" algn="ctr" rtl="0">
              <a:spcBef>
                <a:spcPts val="0"/>
              </a:spcBef>
              <a:buNone/>
              <a:defRPr/>
            </a:lvl6pPr>
            <a:lvl7pPr marL="0" lvl="6" indent="0" algn="ctr" rtl="0">
              <a:spcBef>
                <a:spcPts val="0"/>
              </a:spcBef>
              <a:buNone/>
              <a:defRPr/>
            </a:lvl7pPr>
            <a:lvl8pPr marL="0" lvl="7" indent="0" algn="ctr" rtl="0">
              <a:spcBef>
                <a:spcPts val="0"/>
              </a:spcBef>
              <a:buNone/>
              <a:defRPr/>
            </a:lvl8pPr>
            <a:lvl9pPr marL="0" lvl="8" indent="0" algn="ctr" rtl="0">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
        <p:nvSpPr>
          <p:cNvPr id="59" name="Google Shape;59;g8e15ecec0e_0_182"/>
          <p:cNvSpPr txBox="1">
            <a:spLocks noGrp="1"/>
          </p:cNvSpPr>
          <p:nvPr>
            <p:ph type="title"/>
          </p:nvPr>
        </p:nvSpPr>
        <p:spPr>
          <a:xfrm>
            <a:off x="685291" y="0"/>
            <a:ext cx="7772400" cy="11034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Clr>
                <a:srgbClr val="0C234B"/>
              </a:buClr>
              <a:buSzPts val="2000"/>
              <a:buFont typeface="Verdana"/>
              <a:buNone/>
              <a:defRPr sz="2000">
                <a:solidFill>
                  <a:srgbClr val="0C234B"/>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60" name="Google Shape;60;g8e15ecec0e_0_182"/>
          <p:cNvSpPr txBox="1">
            <a:spLocks noGrp="1"/>
          </p:cNvSpPr>
          <p:nvPr>
            <p:ph type="body" idx="1"/>
          </p:nvPr>
        </p:nvSpPr>
        <p:spPr>
          <a:xfrm>
            <a:off x="765443" y="2240801"/>
            <a:ext cx="3599400" cy="2971800"/>
          </a:xfrm>
          <a:prstGeom prst="rect">
            <a:avLst/>
          </a:prstGeom>
          <a:noFill/>
          <a:ln>
            <a:noFill/>
          </a:ln>
        </p:spPr>
        <p:txBody>
          <a:bodyPr spcFirstLastPara="1" wrap="square" lIns="91425" tIns="45700" rIns="91425" bIns="45700" anchor="t" anchorCtr="0">
            <a:noAutofit/>
          </a:bodyPr>
          <a:lstStyle>
            <a:lvl1pPr marL="457200" lvl="0" indent="-228600" algn="l" rtl="0">
              <a:spcBef>
                <a:spcPts val="400"/>
              </a:spcBef>
              <a:spcAft>
                <a:spcPts val="0"/>
              </a:spcAft>
              <a:buSzPts val="2000"/>
              <a:buNone/>
              <a:defRPr/>
            </a:lvl1pPr>
            <a:lvl2pPr marL="914400" lvl="1" indent="-228600" algn="l" rtl="0">
              <a:spcBef>
                <a:spcPts val="600"/>
              </a:spcBef>
              <a:spcAft>
                <a:spcPts val="0"/>
              </a:spcAft>
              <a:buSzPts val="1600"/>
              <a:buNone/>
              <a:defRPr/>
            </a:lvl2pPr>
            <a:lvl3pPr marL="1371600" lvl="2" indent="-228600" algn="l" rtl="0">
              <a:spcBef>
                <a:spcPts val="600"/>
              </a:spcBef>
              <a:spcAft>
                <a:spcPts val="0"/>
              </a:spcAft>
              <a:buSzPts val="1200"/>
              <a:buNone/>
              <a:defRPr/>
            </a:lvl3pPr>
            <a:lvl4pPr marL="1828800" lvl="3" indent="-228600" algn="l" rtl="0">
              <a:spcBef>
                <a:spcPts val="600"/>
              </a:spcBef>
              <a:spcAft>
                <a:spcPts val="0"/>
              </a:spcAft>
              <a:buSzPts val="1200"/>
              <a:buNone/>
              <a:defRPr/>
            </a:lvl4pPr>
            <a:lvl5pPr marL="2286000" lvl="4" indent="-228600" algn="l" rtl="0">
              <a:spcBef>
                <a:spcPts val="600"/>
              </a:spcBef>
              <a:spcAft>
                <a:spcPts val="0"/>
              </a:spcAft>
              <a:buSzPts val="1200"/>
              <a:buNone/>
              <a:defRPr/>
            </a:lvl5pPr>
            <a:lvl6pPr marL="2743200" lvl="5" indent="-342900" algn="l" rtl="0">
              <a:spcBef>
                <a:spcPts val="60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61" name="Google Shape;61;g8e15ecec0e_0_182"/>
          <p:cNvSpPr txBox="1">
            <a:spLocks noGrp="1"/>
          </p:cNvSpPr>
          <p:nvPr>
            <p:ph type="body" idx="2"/>
          </p:nvPr>
        </p:nvSpPr>
        <p:spPr>
          <a:xfrm>
            <a:off x="4723271" y="2240801"/>
            <a:ext cx="3599400" cy="2971800"/>
          </a:xfrm>
          <a:prstGeom prst="rect">
            <a:avLst/>
          </a:prstGeom>
          <a:noFill/>
          <a:ln>
            <a:noFill/>
          </a:ln>
        </p:spPr>
        <p:txBody>
          <a:bodyPr spcFirstLastPara="1" wrap="square" lIns="91425" tIns="45700" rIns="91425" bIns="45700" anchor="t" anchorCtr="0">
            <a:noAutofit/>
          </a:bodyPr>
          <a:lstStyle>
            <a:lvl1pPr marL="457200" lvl="0" indent="-228600" algn="l" rtl="0">
              <a:spcBef>
                <a:spcPts val="400"/>
              </a:spcBef>
              <a:spcAft>
                <a:spcPts val="0"/>
              </a:spcAft>
              <a:buSzPts val="2000"/>
              <a:buNone/>
              <a:defRPr/>
            </a:lvl1pPr>
            <a:lvl2pPr marL="914400" lvl="1" indent="-228600" algn="l" rtl="0">
              <a:spcBef>
                <a:spcPts val="600"/>
              </a:spcBef>
              <a:spcAft>
                <a:spcPts val="0"/>
              </a:spcAft>
              <a:buSzPts val="1600"/>
              <a:buNone/>
              <a:defRPr/>
            </a:lvl2pPr>
            <a:lvl3pPr marL="1371600" lvl="2" indent="-228600" algn="l" rtl="0">
              <a:spcBef>
                <a:spcPts val="600"/>
              </a:spcBef>
              <a:spcAft>
                <a:spcPts val="0"/>
              </a:spcAft>
              <a:buSzPts val="1200"/>
              <a:buNone/>
              <a:defRPr/>
            </a:lvl3pPr>
            <a:lvl4pPr marL="1828800" lvl="3" indent="-228600" algn="l" rtl="0">
              <a:spcBef>
                <a:spcPts val="600"/>
              </a:spcBef>
              <a:spcAft>
                <a:spcPts val="0"/>
              </a:spcAft>
              <a:buSzPts val="1200"/>
              <a:buNone/>
              <a:defRPr/>
            </a:lvl4pPr>
            <a:lvl5pPr marL="2286000" lvl="4" indent="-228600" algn="l" rtl="0">
              <a:spcBef>
                <a:spcPts val="600"/>
              </a:spcBef>
              <a:spcAft>
                <a:spcPts val="0"/>
              </a:spcAft>
              <a:buSzPts val="1200"/>
              <a:buNone/>
              <a:defRPr/>
            </a:lvl5pPr>
            <a:lvl6pPr marL="2743200" lvl="5" indent="-342900" algn="l" rtl="0">
              <a:spcBef>
                <a:spcPts val="60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67"/>
        <p:cNvGrpSpPr/>
        <p:nvPr/>
      </p:nvGrpSpPr>
      <p:grpSpPr>
        <a:xfrm>
          <a:off x="0" y="0"/>
          <a:ext cx="0" cy="0"/>
          <a:chOff x="0" y="0"/>
          <a:chExt cx="0" cy="0"/>
        </a:xfrm>
      </p:grpSpPr>
      <p:sp>
        <p:nvSpPr>
          <p:cNvPr id="68" name="Google Shape;68;g8e15ecec0e_0_420"/>
          <p:cNvSpPr txBox="1">
            <a:spLocks noGrp="1"/>
          </p:cNvSpPr>
          <p:nvPr>
            <p:ph type="ctrTitle"/>
          </p:nvPr>
        </p:nvSpPr>
        <p:spPr>
          <a:xfrm>
            <a:off x="685800" y="2130425"/>
            <a:ext cx="7772400" cy="14700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Clr>
                <a:srgbClr val="0C234B"/>
              </a:buClr>
              <a:buSzPts val="3600"/>
              <a:buFont typeface="Verdana"/>
              <a:buNone/>
              <a:defRPr sz="36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69" name="Google Shape;69;g8e15ecec0e_0_420"/>
          <p:cNvSpPr txBox="1">
            <a:spLocks noGrp="1"/>
          </p:cNvSpPr>
          <p:nvPr>
            <p:ph type="subTitle" idx="1"/>
          </p:nvPr>
        </p:nvSpPr>
        <p:spPr>
          <a:xfrm>
            <a:off x="1371600" y="3886200"/>
            <a:ext cx="6400800" cy="1344300"/>
          </a:xfrm>
          <a:prstGeom prst="rect">
            <a:avLst/>
          </a:prstGeom>
          <a:noFill/>
          <a:ln>
            <a:noFill/>
          </a:ln>
        </p:spPr>
        <p:txBody>
          <a:bodyPr spcFirstLastPara="1" wrap="square" lIns="91425" tIns="45700" rIns="91425" bIns="45700" anchor="t" anchorCtr="0">
            <a:noAutofit/>
          </a:bodyPr>
          <a:lstStyle>
            <a:lvl1pPr lvl="0" algn="ctr" rtl="0">
              <a:spcBef>
                <a:spcPts val="400"/>
              </a:spcBef>
              <a:spcAft>
                <a:spcPts val="0"/>
              </a:spcAft>
              <a:buSzPts val="2000"/>
              <a:buNone/>
              <a:defRPr>
                <a:solidFill>
                  <a:srgbClr val="6F868D"/>
                </a:solidFill>
              </a:defRPr>
            </a:lvl1pPr>
            <a:lvl2pPr lvl="1" algn="ctr" rtl="0">
              <a:spcBef>
                <a:spcPts val="320"/>
              </a:spcBef>
              <a:spcAft>
                <a:spcPts val="0"/>
              </a:spcAft>
              <a:buSzPts val="1600"/>
              <a:buNone/>
              <a:defRPr>
                <a:solidFill>
                  <a:srgbClr val="888888"/>
                </a:solidFill>
              </a:defRPr>
            </a:lvl2pPr>
            <a:lvl3pPr lvl="2" algn="ctr" rtl="0">
              <a:spcBef>
                <a:spcPts val="240"/>
              </a:spcBef>
              <a:spcAft>
                <a:spcPts val="0"/>
              </a:spcAft>
              <a:buSzPts val="1200"/>
              <a:buNone/>
              <a:defRPr>
                <a:solidFill>
                  <a:srgbClr val="888888"/>
                </a:solidFill>
              </a:defRPr>
            </a:lvl3pPr>
            <a:lvl4pPr lvl="3" algn="ctr" rtl="0">
              <a:spcBef>
                <a:spcPts val="240"/>
              </a:spcBef>
              <a:spcAft>
                <a:spcPts val="0"/>
              </a:spcAft>
              <a:buSzPts val="1200"/>
              <a:buNone/>
              <a:defRPr>
                <a:solidFill>
                  <a:srgbClr val="888888"/>
                </a:solidFill>
              </a:defRPr>
            </a:lvl4pPr>
            <a:lvl5pPr lvl="4" algn="ctr" rtl="0">
              <a:spcBef>
                <a:spcPts val="240"/>
              </a:spcBef>
              <a:spcAft>
                <a:spcPts val="0"/>
              </a:spcAft>
              <a:buSzPts val="1200"/>
              <a:buNone/>
              <a:defRPr>
                <a:solidFill>
                  <a:srgbClr val="888888"/>
                </a:solidFill>
              </a:defRPr>
            </a:lvl5pPr>
            <a:lvl6pPr lvl="5" algn="ctr" rtl="0">
              <a:spcBef>
                <a:spcPts val="400"/>
              </a:spcBef>
              <a:spcAft>
                <a:spcPts val="0"/>
              </a:spcAft>
              <a:buClr>
                <a:srgbClr val="888888"/>
              </a:buClr>
              <a:buSzPts val="2000"/>
              <a:buNone/>
              <a:defRPr>
                <a:solidFill>
                  <a:srgbClr val="888888"/>
                </a:solidFill>
              </a:defRPr>
            </a:lvl6pPr>
            <a:lvl7pPr lvl="6" algn="ctr" rtl="0">
              <a:spcBef>
                <a:spcPts val="400"/>
              </a:spcBef>
              <a:spcAft>
                <a:spcPts val="0"/>
              </a:spcAft>
              <a:buClr>
                <a:srgbClr val="888888"/>
              </a:buClr>
              <a:buSzPts val="2000"/>
              <a:buNone/>
              <a:defRPr>
                <a:solidFill>
                  <a:srgbClr val="888888"/>
                </a:solidFill>
              </a:defRPr>
            </a:lvl7pPr>
            <a:lvl8pPr lvl="7" algn="ctr" rtl="0">
              <a:spcBef>
                <a:spcPts val="400"/>
              </a:spcBef>
              <a:spcAft>
                <a:spcPts val="0"/>
              </a:spcAft>
              <a:buClr>
                <a:srgbClr val="888888"/>
              </a:buClr>
              <a:buSzPts val="2000"/>
              <a:buNone/>
              <a:defRPr>
                <a:solidFill>
                  <a:srgbClr val="888888"/>
                </a:solidFill>
              </a:defRPr>
            </a:lvl8pPr>
            <a:lvl9pPr lvl="8" algn="ctr" rtl="0">
              <a:spcBef>
                <a:spcPts val="400"/>
              </a:spcBef>
              <a:spcAft>
                <a:spcPts val="0"/>
              </a:spcAft>
              <a:buClr>
                <a:srgbClr val="888888"/>
              </a:buClr>
              <a:buSzPts val="2000"/>
              <a:buNone/>
              <a:defRPr>
                <a:solidFill>
                  <a:srgbClr val="888888"/>
                </a:solidFill>
              </a:defRPr>
            </a:lvl9pPr>
          </a:lstStyle>
          <a:p>
            <a:endParaRPr/>
          </a:p>
        </p:txBody>
      </p:sp>
      <p:pic>
        <p:nvPicPr>
          <p:cNvPr id="70" name="Google Shape;70;g8e15ecec0e_0_420"/>
          <p:cNvPicPr preferRelativeResize="0"/>
          <p:nvPr/>
        </p:nvPicPr>
        <p:blipFill rotWithShape="1">
          <a:blip r:embed="rId2">
            <a:alphaModFix/>
          </a:blip>
          <a:srcRect/>
          <a:stretch/>
        </p:blipFill>
        <p:spPr>
          <a:xfrm>
            <a:off x="3446812" y="5729514"/>
            <a:ext cx="2256974" cy="1128487"/>
          </a:xfrm>
          <a:prstGeom prst="rect">
            <a:avLst/>
          </a:prstGeom>
          <a:noFill/>
          <a:ln>
            <a:noFill/>
          </a:ln>
        </p:spPr>
      </p:pic>
      <p:pic>
        <p:nvPicPr>
          <p:cNvPr id="71" name="Google Shape;71;g8e15ecec0e_0_420" descr="triangles_2.png"/>
          <p:cNvPicPr preferRelativeResize="0"/>
          <p:nvPr/>
        </p:nvPicPr>
        <p:blipFill rotWithShape="1">
          <a:blip r:embed="rId3">
            <a:alphaModFix/>
          </a:blip>
          <a:srcRect/>
          <a:stretch/>
        </p:blipFill>
        <p:spPr>
          <a:xfrm>
            <a:off x="4268723" y="1977326"/>
            <a:ext cx="606552" cy="82296"/>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ulleted Slide">
  <p:cSld name="Bulleted Slide">
    <p:spTree>
      <p:nvGrpSpPr>
        <p:cNvPr id="1" name="Shape 72"/>
        <p:cNvGrpSpPr/>
        <p:nvPr/>
      </p:nvGrpSpPr>
      <p:grpSpPr>
        <a:xfrm>
          <a:off x="0" y="0"/>
          <a:ext cx="0" cy="0"/>
          <a:chOff x="0" y="0"/>
          <a:chExt cx="0" cy="0"/>
        </a:xfrm>
      </p:grpSpPr>
      <p:sp>
        <p:nvSpPr>
          <p:cNvPr id="73" name="Google Shape;73;g8e15ecec0e_0_425"/>
          <p:cNvSpPr txBox="1">
            <a:spLocks noGrp="1"/>
          </p:cNvSpPr>
          <p:nvPr>
            <p:ph type="sldNum" idx="12"/>
          </p:nvPr>
        </p:nvSpPr>
        <p:spPr>
          <a:xfrm>
            <a:off x="4361576" y="6558724"/>
            <a:ext cx="399000" cy="365100"/>
          </a:xfrm>
          <a:prstGeom prst="rect">
            <a:avLst/>
          </a:prstGeom>
          <a:noFill/>
          <a:ln>
            <a:noFill/>
          </a:ln>
        </p:spPr>
        <p:txBody>
          <a:bodyPr spcFirstLastPara="1" wrap="square" lIns="91425" tIns="45700" rIns="91425" bIns="45700" anchor="ctr" anchorCtr="0">
            <a:noAutofit/>
          </a:bodyPr>
          <a:lstStyle>
            <a:lvl1pPr marL="0" lvl="0" indent="0" algn="ctr" rtl="0">
              <a:spcBef>
                <a:spcPts val="0"/>
              </a:spcBef>
              <a:buNone/>
              <a:defRPr/>
            </a:lvl1pPr>
            <a:lvl2pPr marL="0" lvl="1" indent="0" algn="ctr" rtl="0">
              <a:spcBef>
                <a:spcPts val="0"/>
              </a:spcBef>
              <a:buNone/>
              <a:defRPr/>
            </a:lvl2pPr>
            <a:lvl3pPr marL="0" lvl="2" indent="0" algn="ctr" rtl="0">
              <a:spcBef>
                <a:spcPts val="0"/>
              </a:spcBef>
              <a:buNone/>
              <a:defRPr/>
            </a:lvl3pPr>
            <a:lvl4pPr marL="0" lvl="3" indent="0" algn="ctr" rtl="0">
              <a:spcBef>
                <a:spcPts val="0"/>
              </a:spcBef>
              <a:buNone/>
              <a:defRPr/>
            </a:lvl4pPr>
            <a:lvl5pPr marL="0" lvl="4" indent="0" algn="ctr" rtl="0">
              <a:spcBef>
                <a:spcPts val="0"/>
              </a:spcBef>
              <a:buNone/>
              <a:defRPr/>
            </a:lvl5pPr>
            <a:lvl6pPr marL="0" lvl="5" indent="0" algn="ctr" rtl="0">
              <a:spcBef>
                <a:spcPts val="0"/>
              </a:spcBef>
              <a:buNone/>
              <a:defRPr/>
            </a:lvl6pPr>
            <a:lvl7pPr marL="0" lvl="6" indent="0" algn="ctr" rtl="0">
              <a:spcBef>
                <a:spcPts val="0"/>
              </a:spcBef>
              <a:buNone/>
              <a:defRPr/>
            </a:lvl7pPr>
            <a:lvl8pPr marL="0" lvl="7" indent="0" algn="ctr" rtl="0">
              <a:spcBef>
                <a:spcPts val="0"/>
              </a:spcBef>
              <a:buNone/>
              <a:defRPr/>
            </a:lvl8pPr>
            <a:lvl9pPr marL="0" lvl="8" indent="0" algn="ctr" rtl="0">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
        <p:nvSpPr>
          <p:cNvPr id="74" name="Google Shape;74;g8e15ecec0e_0_425"/>
          <p:cNvSpPr txBox="1">
            <a:spLocks noGrp="1"/>
          </p:cNvSpPr>
          <p:nvPr>
            <p:ph type="title"/>
          </p:nvPr>
        </p:nvSpPr>
        <p:spPr>
          <a:xfrm>
            <a:off x="685291" y="0"/>
            <a:ext cx="7772400" cy="11034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Clr>
                <a:srgbClr val="0C234B"/>
              </a:buClr>
              <a:buSzPts val="2000"/>
              <a:buFont typeface="Verdana"/>
              <a:buNone/>
              <a:defRPr sz="2000">
                <a:solidFill>
                  <a:srgbClr val="0C234B"/>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75" name="Google Shape;75;g8e15ecec0e_0_425"/>
          <p:cNvSpPr txBox="1">
            <a:spLocks noGrp="1"/>
          </p:cNvSpPr>
          <p:nvPr>
            <p:ph type="body" idx="1"/>
          </p:nvPr>
        </p:nvSpPr>
        <p:spPr>
          <a:xfrm>
            <a:off x="765443" y="2240801"/>
            <a:ext cx="3599400" cy="2971800"/>
          </a:xfrm>
          <a:prstGeom prst="rect">
            <a:avLst/>
          </a:prstGeom>
          <a:noFill/>
          <a:ln>
            <a:noFill/>
          </a:ln>
        </p:spPr>
        <p:txBody>
          <a:bodyPr spcFirstLastPara="1" wrap="square" lIns="91425" tIns="45700" rIns="91425" bIns="45700" anchor="t" anchorCtr="0">
            <a:noAutofit/>
          </a:bodyPr>
          <a:lstStyle>
            <a:lvl1pPr marL="457200" lvl="0" indent="-355600" algn="l" rtl="0">
              <a:spcBef>
                <a:spcPts val="400"/>
              </a:spcBef>
              <a:spcAft>
                <a:spcPts val="0"/>
              </a:spcAft>
              <a:buSzPts val="2000"/>
              <a:buChar char="•"/>
              <a:defRPr/>
            </a:lvl1pPr>
            <a:lvl2pPr marL="914400" lvl="1" indent="-330200" algn="l" rtl="0">
              <a:spcBef>
                <a:spcPts val="320"/>
              </a:spcBef>
              <a:spcAft>
                <a:spcPts val="0"/>
              </a:spcAft>
              <a:buSzPts val="1600"/>
              <a:buChar char="•"/>
              <a:defRPr/>
            </a:lvl2pPr>
            <a:lvl3pPr marL="1371600" lvl="2" indent="-304800" algn="l" rtl="0">
              <a:spcBef>
                <a:spcPts val="240"/>
              </a:spcBef>
              <a:spcAft>
                <a:spcPts val="0"/>
              </a:spcAft>
              <a:buSzPts val="1200"/>
              <a:buChar char="•"/>
              <a:defRPr/>
            </a:lvl3pPr>
            <a:lvl4pPr marL="1828800" lvl="3" indent="-304800" algn="l" rtl="0">
              <a:spcBef>
                <a:spcPts val="240"/>
              </a:spcBef>
              <a:spcAft>
                <a:spcPts val="0"/>
              </a:spcAft>
              <a:buSzPts val="1200"/>
              <a:buChar char="•"/>
              <a:defRPr/>
            </a:lvl4pPr>
            <a:lvl5pPr marL="2286000" lvl="4" indent="-304800" algn="l" rtl="0">
              <a:spcBef>
                <a:spcPts val="240"/>
              </a:spcBef>
              <a:spcAft>
                <a:spcPts val="0"/>
              </a:spcAft>
              <a:buSzPts val="1200"/>
              <a:buChar char="•"/>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76" name="Google Shape;76;g8e15ecec0e_0_425"/>
          <p:cNvSpPr txBox="1">
            <a:spLocks noGrp="1"/>
          </p:cNvSpPr>
          <p:nvPr>
            <p:ph type="body" idx="2"/>
          </p:nvPr>
        </p:nvSpPr>
        <p:spPr>
          <a:xfrm>
            <a:off x="4723271" y="2240801"/>
            <a:ext cx="3599400" cy="2971800"/>
          </a:xfrm>
          <a:prstGeom prst="rect">
            <a:avLst/>
          </a:prstGeom>
          <a:noFill/>
          <a:ln>
            <a:noFill/>
          </a:ln>
        </p:spPr>
        <p:txBody>
          <a:bodyPr spcFirstLastPara="1" wrap="square" lIns="91425" tIns="45700" rIns="91425" bIns="45700" anchor="t" anchorCtr="0">
            <a:noAutofit/>
          </a:bodyPr>
          <a:lstStyle>
            <a:lvl1pPr marL="457200" lvl="0" indent="-355600" algn="l" rtl="0">
              <a:spcBef>
                <a:spcPts val="400"/>
              </a:spcBef>
              <a:spcAft>
                <a:spcPts val="0"/>
              </a:spcAft>
              <a:buSzPts val="2000"/>
              <a:buChar char="•"/>
              <a:defRPr/>
            </a:lvl1pPr>
            <a:lvl2pPr marL="914400" lvl="1" indent="-330200" algn="l" rtl="0">
              <a:spcBef>
                <a:spcPts val="320"/>
              </a:spcBef>
              <a:spcAft>
                <a:spcPts val="0"/>
              </a:spcAft>
              <a:buSzPts val="1600"/>
              <a:buChar char="•"/>
              <a:defRPr/>
            </a:lvl2pPr>
            <a:lvl3pPr marL="1371600" lvl="2" indent="-304800" algn="l" rtl="0">
              <a:spcBef>
                <a:spcPts val="240"/>
              </a:spcBef>
              <a:spcAft>
                <a:spcPts val="0"/>
              </a:spcAft>
              <a:buSzPts val="1200"/>
              <a:buChar char="•"/>
              <a:defRPr/>
            </a:lvl3pPr>
            <a:lvl4pPr marL="1828800" lvl="3" indent="-304800" algn="l" rtl="0">
              <a:spcBef>
                <a:spcPts val="240"/>
              </a:spcBef>
              <a:spcAft>
                <a:spcPts val="0"/>
              </a:spcAft>
              <a:buSzPts val="1200"/>
              <a:buChar char="•"/>
              <a:defRPr/>
            </a:lvl4pPr>
            <a:lvl5pPr marL="2286000" lvl="4" indent="-304800" algn="l" rtl="0">
              <a:spcBef>
                <a:spcPts val="240"/>
              </a:spcBef>
              <a:spcAft>
                <a:spcPts val="0"/>
              </a:spcAft>
              <a:buSzPts val="1200"/>
              <a:buChar char="•"/>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Photo with Caption">
  <p:cSld name="Photo with Caption">
    <p:spTree>
      <p:nvGrpSpPr>
        <p:cNvPr id="1" name="Shape 77"/>
        <p:cNvGrpSpPr/>
        <p:nvPr/>
      </p:nvGrpSpPr>
      <p:grpSpPr>
        <a:xfrm>
          <a:off x="0" y="0"/>
          <a:ext cx="0" cy="0"/>
          <a:chOff x="0" y="0"/>
          <a:chExt cx="0" cy="0"/>
        </a:xfrm>
      </p:grpSpPr>
      <p:sp>
        <p:nvSpPr>
          <p:cNvPr id="78" name="Google Shape;78;g8e15ecec0e_0_430"/>
          <p:cNvSpPr txBox="1">
            <a:spLocks noGrp="1"/>
          </p:cNvSpPr>
          <p:nvPr>
            <p:ph type="sldNum" idx="12"/>
          </p:nvPr>
        </p:nvSpPr>
        <p:spPr>
          <a:xfrm>
            <a:off x="4361576" y="6558724"/>
            <a:ext cx="399000" cy="365100"/>
          </a:xfrm>
          <a:prstGeom prst="rect">
            <a:avLst/>
          </a:prstGeom>
          <a:noFill/>
          <a:ln>
            <a:noFill/>
          </a:ln>
        </p:spPr>
        <p:txBody>
          <a:bodyPr spcFirstLastPara="1" wrap="square" lIns="91425" tIns="45700" rIns="91425" bIns="45700" anchor="ctr" anchorCtr="0">
            <a:noAutofit/>
          </a:bodyPr>
          <a:lstStyle>
            <a:lvl1pPr marL="0" lvl="0" indent="0" algn="ctr" rtl="0">
              <a:spcBef>
                <a:spcPts val="0"/>
              </a:spcBef>
              <a:buNone/>
              <a:defRPr/>
            </a:lvl1pPr>
            <a:lvl2pPr marL="0" lvl="1" indent="0" algn="ctr" rtl="0">
              <a:spcBef>
                <a:spcPts val="0"/>
              </a:spcBef>
              <a:buNone/>
              <a:defRPr/>
            </a:lvl2pPr>
            <a:lvl3pPr marL="0" lvl="2" indent="0" algn="ctr" rtl="0">
              <a:spcBef>
                <a:spcPts val="0"/>
              </a:spcBef>
              <a:buNone/>
              <a:defRPr/>
            </a:lvl3pPr>
            <a:lvl4pPr marL="0" lvl="3" indent="0" algn="ctr" rtl="0">
              <a:spcBef>
                <a:spcPts val="0"/>
              </a:spcBef>
              <a:buNone/>
              <a:defRPr/>
            </a:lvl4pPr>
            <a:lvl5pPr marL="0" lvl="4" indent="0" algn="ctr" rtl="0">
              <a:spcBef>
                <a:spcPts val="0"/>
              </a:spcBef>
              <a:buNone/>
              <a:defRPr/>
            </a:lvl5pPr>
            <a:lvl6pPr marL="0" lvl="5" indent="0" algn="ctr" rtl="0">
              <a:spcBef>
                <a:spcPts val="0"/>
              </a:spcBef>
              <a:buNone/>
              <a:defRPr/>
            </a:lvl6pPr>
            <a:lvl7pPr marL="0" lvl="6" indent="0" algn="ctr" rtl="0">
              <a:spcBef>
                <a:spcPts val="0"/>
              </a:spcBef>
              <a:buNone/>
              <a:defRPr/>
            </a:lvl7pPr>
            <a:lvl8pPr marL="0" lvl="7" indent="0" algn="ctr" rtl="0">
              <a:spcBef>
                <a:spcPts val="0"/>
              </a:spcBef>
              <a:buNone/>
              <a:defRPr/>
            </a:lvl8pPr>
            <a:lvl9pPr marL="0" lvl="8" indent="0" algn="ctr" rtl="0">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
        <p:nvSpPr>
          <p:cNvPr id="79" name="Google Shape;79;g8e15ecec0e_0_430"/>
          <p:cNvSpPr txBox="1"/>
          <p:nvPr/>
        </p:nvSpPr>
        <p:spPr>
          <a:xfrm>
            <a:off x="685291" y="0"/>
            <a:ext cx="7772400" cy="11034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0C234B"/>
              </a:buClr>
              <a:buSzPts val="2000"/>
              <a:buFont typeface="Verdana"/>
              <a:buNone/>
            </a:pPr>
            <a:r>
              <a:rPr lang="en-US" sz="2000" b="1" i="0" u="none" strike="noStrike" cap="none">
                <a:solidFill>
                  <a:srgbClr val="0C234B"/>
                </a:solidFill>
                <a:latin typeface="Verdana"/>
                <a:ea typeface="Verdana"/>
                <a:cs typeface="Verdana"/>
                <a:sym typeface="Verdana"/>
              </a:rPr>
              <a:t>SAMPLE HEADER</a:t>
            </a:r>
            <a:endParaRPr/>
          </a:p>
        </p:txBody>
      </p:sp>
      <p:sp>
        <p:nvSpPr>
          <p:cNvPr id="80" name="Google Shape;80;g8e15ecec0e_0_430"/>
          <p:cNvSpPr>
            <a:spLocks noGrp="1"/>
          </p:cNvSpPr>
          <p:nvPr>
            <p:ph type="pic" idx="2"/>
          </p:nvPr>
        </p:nvSpPr>
        <p:spPr>
          <a:xfrm>
            <a:off x="1792288" y="1829440"/>
            <a:ext cx="5486400" cy="3086100"/>
          </a:xfrm>
          <a:prstGeom prst="rect">
            <a:avLst/>
          </a:prstGeom>
          <a:noFill/>
          <a:ln>
            <a:noFill/>
          </a:ln>
        </p:spPr>
        <p:txBody>
          <a:bodyPr spcFirstLastPara="1" wrap="square" lIns="91425" tIns="45700" rIns="91425" bIns="45700" anchor="t" anchorCtr="0">
            <a:noAutofit/>
          </a:bodyPr>
          <a:lstStyle>
            <a:lvl1pPr marR="0" lvl="0" algn="ctr" rtl="0">
              <a:spcBef>
                <a:spcPts val="640"/>
              </a:spcBef>
              <a:spcAft>
                <a:spcPts val="0"/>
              </a:spcAft>
              <a:buClr>
                <a:srgbClr val="AB0520"/>
              </a:buClr>
              <a:buSzPts val="3200"/>
              <a:buFont typeface="Arial"/>
              <a:buNone/>
              <a:defRPr sz="3200" b="0" i="0" u="none" strike="noStrike" cap="none">
                <a:solidFill>
                  <a:srgbClr val="6F868D"/>
                </a:solidFill>
                <a:latin typeface="Verdana"/>
                <a:ea typeface="Verdana"/>
                <a:cs typeface="Verdana"/>
                <a:sym typeface="Verdana"/>
              </a:defRPr>
            </a:lvl1pPr>
            <a:lvl2pPr marR="0" lvl="1" algn="ctr" rtl="0">
              <a:spcBef>
                <a:spcPts val="560"/>
              </a:spcBef>
              <a:spcAft>
                <a:spcPts val="0"/>
              </a:spcAft>
              <a:buClr>
                <a:srgbClr val="AB0520"/>
              </a:buClr>
              <a:buSzPts val="2800"/>
              <a:buFont typeface="Arial"/>
              <a:buNone/>
              <a:defRPr sz="2800" b="0" i="0" u="none" strike="noStrike" cap="none">
                <a:solidFill>
                  <a:srgbClr val="6F868D"/>
                </a:solidFill>
                <a:latin typeface="Verdana"/>
                <a:ea typeface="Verdana"/>
                <a:cs typeface="Verdana"/>
                <a:sym typeface="Verdana"/>
              </a:defRPr>
            </a:lvl2pPr>
            <a:lvl3pPr marR="0" lvl="2" algn="ctr" rtl="0">
              <a:spcBef>
                <a:spcPts val="480"/>
              </a:spcBef>
              <a:spcAft>
                <a:spcPts val="0"/>
              </a:spcAft>
              <a:buClr>
                <a:srgbClr val="AB0520"/>
              </a:buClr>
              <a:buSzPts val="2400"/>
              <a:buFont typeface="Arial"/>
              <a:buNone/>
              <a:defRPr sz="2400" b="0" i="0" u="none" strike="noStrike" cap="none">
                <a:solidFill>
                  <a:srgbClr val="6F868D"/>
                </a:solidFill>
                <a:latin typeface="Verdana"/>
                <a:ea typeface="Verdana"/>
                <a:cs typeface="Verdana"/>
                <a:sym typeface="Verdana"/>
              </a:defRPr>
            </a:lvl3pPr>
            <a:lvl4pPr marR="0" lvl="3" algn="ctr" rtl="0">
              <a:spcBef>
                <a:spcPts val="400"/>
              </a:spcBef>
              <a:spcAft>
                <a:spcPts val="0"/>
              </a:spcAft>
              <a:buClr>
                <a:srgbClr val="AB0520"/>
              </a:buClr>
              <a:buSzPts val="2000"/>
              <a:buFont typeface="Arial"/>
              <a:buNone/>
              <a:defRPr sz="2000" b="0" i="0" u="none" strike="noStrike" cap="none">
                <a:solidFill>
                  <a:srgbClr val="6F868D"/>
                </a:solidFill>
                <a:latin typeface="Verdana"/>
                <a:ea typeface="Verdana"/>
                <a:cs typeface="Verdana"/>
                <a:sym typeface="Verdana"/>
              </a:defRPr>
            </a:lvl4pPr>
            <a:lvl5pPr marR="0" lvl="4" algn="ctr" rtl="0">
              <a:spcBef>
                <a:spcPts val="400"/>
              </a:spcBef>
              <a:spcAft>
                <a:spcPts val="0"/>
              </a:spcAft>
              <a:buClr>
                <a:srgbClr val="AB0520"/>
              </a:buClr>
              <a:buSzPts val="2000"/>
              <a:buFont typeface="Arial"/>
              <a:buNone/>
              <a:defRPr sz="2000" b="0" i="0" u="none" strike="noStrike" cap="none">
                <a:solidFill>
                  <a:srgbClr val="6F868D"/>
                </a:solidFill>
                <a:latin typeface="Verdana"/>
                <a:ea typeface="Verdana"/>
                <a:cs typeface="Verdana"/>
                <a:sym typeface="Verdana"/>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81" name="Google Shape;81;g8e15ecec0e_0_430"/>
          <p:cNvSpPr txBox="1">
            <a:spLocks noGrp="1"/>
          </p:cNvSpPr>
          <p:nvPr>
            <p:ph type="body" idx="1"/>
          </p:nvPr>
        </p:nvSpPr>
        <p:spPr>
          <a:xfrm>
            <a:off x="1792288" y="4938724"/>
            <a:ext cx="5486400" cy="400800"/>
          </a:xfrm>
          <a:prstGeom prst="rect">
            <a:avLst/>
          </a:prstGeom>
          <a:noFill/>
          <a:ln>
            <a:noFill/>
          </a:ln>
        </p:spPr>
        <p:txBody>
          <a:bodyPr spcFirstLastPara="1" wrap="square" lIns="91425" tIns="45700" rIns="91425" bIns="45700" anchor="t" anchorCtr="0">
            <a:noAutofit/>
          </a:bodyPr>
          <a:lstStyle>
            <a:lvl1pPr marL="457200" lvl="0" indent="-228600" algn="ctr" rtl="0">
              <a:spcBef>
                <a:spcPts val="240"/>
              </a:spcBef>
              <a:spcAft>
                <a:spcPts val="0"/>
              </a:spcAft>
              <a:buSzPts val="1200"/>
              <a:buNone/>
              <a:defRPr sz="1200">
                <a:solidFill>
                  <a:srgbClr val="6F868D"/>
                </a:solidFill>
              </a:defRPr>
            </a:lvl1pPr>
            <a:lvl2pPr marL="914400" lvl="1" indent="-228600" algn="ctr" rtl="0">
              <a:spcBef>
                <a:spcPts val="240"/>
              </a:spcBef>
              <a:spcAft>
                <a:spcPts val="0"/>
              </a:spcAft>
              <a:buSzPts val="1200"/>
              <a:buNone/>
              <a:defRPr sz="1200"/>
            </a:lvl2pPr>
            <a:lvl3pPr marL="1371600" lvl="2" indent="-228600" algn="ctr" rtl="0">
              <a:spcBef>
                <a:spcPts val="200"/>
              </a:spcBef>
              <a:spcAft>
                <a:spcPts val="0"/>
              </a:spcAft>
              <a:buSzPts val="1000"/>
              <a:buNone/>
              <a:defRPr sz="1000"/>
            </a:lvl3pPr>
            <a:lvl4pPr marL="1828800" lvl="3" indent="-228600" algn="ctr" rtl="0">
              <a:spcBef>
                <a:spcPts val="180"/>
              </a:spcBef>
              <a:spcAft>
                <a:spcPts val="0"/>
              </a:spcAft>
              <a:buSzPts val="900"/>
              <a:buNone/>
              <a:defRPr sz="900"/>
            </a:lvl4pPr>
            <a:lvl5pPr marL="2286000" lvl="4" indent="-228600" algn="ctr" rtl="0">
              <a:spcBef>
                <a:spcPts val="180"/>
              </a:spcBef>
              <a:spcAft>
                <a:spcPts val="0"/>
              </a:spcAft>
              <a:buSzPts val="900"/>
              <a:buNone/>
              <a:defRPr sz="900"/>
            </a:lvl5pPr>
            <a:lvl6pPr marL="2743200" lvl="5" indent="-228600" algn="l" rtl="0">
              <a:spcBef>
                <a:spcPts val="180"/>
              </a:spcBef>
              <a:spcAft>
                <a:spcPts val="0"/>
              </a:spcAft>
              <a:buClr>
                <a:schemeClr val="dk1"/>
              </a:buClr>
              <a:buSzPts val="900"/>
              <a:buNone/>
              <a:defRPr sz="900"/>
            </a:lvl6pPr>
            <a:lvl7pPr marL="3200400" lvl="6" indent="-228600" algn="l" rtl="0">
              <a:spcBef>
                <a:spcPts val="180"/>
              </a:spcBef>
              <a:spcAft>
                <a:spcPts val="0"/>
              </a:spcAft>
              <a:buClr>
                <a:schemeClr val="dk1"/>
              </a:buClr>
              <a:buSzPts val="900"/>
              <a:buNone/>
              <a:defRPr sz="900"/>
            </a:lvl7pPr>
            <a:lvl8pPr marL="3657600" lvl="7" indent="-228600" algn="l" rtl="0">
              <a:spcBef>
                <a:spcPts val="180"/>
              </a:spcBef>
              <a:spcAft>
                <a:spcPts val="0"/>
              </a:spcAft>
              <a:buClr>
                <a:schemeClr val="dk1"/>
              </a:buClr>
              <a:buSzPts val="900"/>
              <a:buNone/>
              <a:defRPr sz="900"/>
            </a:lvl8pPr>
            <a:lvl9pPr marL="4114800" lvl="8" indent="-228600" algn="l" rtl="0">
              <a:spcBef>
                <a:spcPts val="180"/>
              </a:spcBef>
              <a:spcAft>
                <a:spcPts val="0"/>
              </a:spcAft>
              <a:buClr>
                <a:schemeClr val="dk1"/>
              </a:buClr>
              <a:buSzPts val="900"/>
              <a:buNone/>
              <a:defRPr sz="900"/>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Paragraph Content">
  <p:cSld name="Paragraph Content">
    <p:spTree>
      <p:nvGrpSpPr>
        <p:cNvPr id="1" name="Shape 82"/>
        <p:cNvGrpSpPr/>
        <p:nvPr/>
      </p:nvGrpSpPr>
      <p:grpSpPr>
        <a:xfrm>
          <a:off x="0" y="0"/>
          <a:ext cx="0" cy="0"/>
          <a:chOff x="0" y="0"/>
          <a:chExt cx="0" cy="0"/>
        </a:xfrm>
      </p:grpSpPr>
      <p:sp>
        <p:nvSpPr>
          <p:cNvPr id="83" name="Google Shape;83;g8e15ecec0e_0_435"/>
          <p:cNvSpPr txBox="1">
            <a:spLocks noGrp="1"/>
          </p:cNvSpPr>
          <p:nvPr>
            <p:ph type="sldNum" idx="12"/>
          </p:nvPr>
        </p:nvSpPr>
        <p:spPr>
          <a:xfrm>
            <a:off x="4361576" y="6558724"/>
            <a:ext cx="399000" cy="365100"/>
          </a:xfrm>
          <a:prstGeom prst="rect">
            <a:avLst/>
          </a:prstGeom>
          <a:noFill/>
          <a:ln>
            <a:noFill/>
          </a:ln>
        </p:spPr>
        <p:txBody>
          <a:bodyPr spcFirstLastPara="1" wrap="square" lIns="91425" tIns="45700" rIns="91425" bIns="45700" anchor="ctr" anchorCtr="0">
            <a:noAutofit/>
          </a:bodyPr>
          <a:lstStyle>
            <a:lvl1pPr marL="0" lvl="0" indent="0" algn="ctr" rtl="0">
              <a:spcBef>
                <a:spcPts val="0"/>
              </a:spcBef>
              <a:buNone/>
              <a:defRPr/>
            </a:lvl1pPr>
            <a:lvl2pPr marL="0" lvl="1" indent="0" algn="ctr" rtl="0">
              <a:spcBef>
                <a:spcPts val="0"/>
              </a:spcBef>
              <a:buNone/>
              <a:defRPr/>
            </a:lvl2pPr>
            <a:lvl3pPr marL="0" lvl="2" indent="0" algn="ctr" rtl="0">
              <a:spcBef>
                <a:spcPts val="0"/>
              </a:spcBef>
              <a:buNone/>
              <a:defRPr/>
            </a:lvl3pPr>
            <a:lvl4pPr marL="0" lvl="3" indent="0" algn="ctr" rtl="0">
              <a:spcBef>
                <a:spcPts val="0"/>
              </a:spcBef>
              <a:buNone/>
              <a:defRPr/>
            </a:lvl4pPr>
            <a:lvl5pPr marL="0" lvl="4" indent="0" algn="ctr" rtl="0">
              <a:spcBef>
                <a:spcPts val="0"/>
              </a:spcBef>
              <a:buNone/>
              <a:defRPr/>
            </a:lvl5pPr>
            <a:lvl6pPr marL="0" lvl="5" indent="0" algn="ctr" rtl="0">
              <a:spcBef>
                <a:spcPts val="0"/>
              </a:spcBef>
              <a:buNone/>
              <a:defRPr/>
            </a:lvl6pPr>
            <a:lvl7pPr marL="0" lvl="6" indent="0" algn="ctr" rtl="0">
              <a:spcBef>
                <a:spcPts val="0"/>
              </a:spcBef>
              <a:buNone/>
              <a:defRPr/>
            </a:lvl7pPr>
            <a:lvl8pPr marL="0" lvl="7" indent="0" algn="ctr" rtl="0">
              <a:spcBef>
                <a:spcPts val="0"/>
              </a:spcBef>
              <a:buNone/>
              <a:defRPr/>
            </a:lvl8pPr>
            <a:lvl9pPr marL="0" lvl="8" indent="0" algn="ctr" rtl="0">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
        <p:nvSpPr>
          <p:cNvPr id="84" name="Google Shape;84;g8e15ecec0e_0_435"/>
          <p:cNvSpPr txBox="1"/>
          <p:nvPr/>
        </p:nvSpPr>
        <p:spPr>
          <a:xfrm>
            <a:off x="685291" y="0"/>
            <a:ext cx="7772400" cy="11034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0C234B"/>
              </a:buClr>
              <a:buSzPts val="2000"/>
              <a:buFont typeface="Verdana"/>
              <a:buNone/>
            </a:pPr>
            <a:r>
              <a:rPr lang="en-US" sz="2000" b="1" i="0" u="none" strike="noStrike" cap="none">
                <a:solidFill>
                  <a:srgbClr val="0C234B"/>
                </a:solidFill>
                <a:latin typeface="Verdana"/>
                <a:ea typeface="Verdana"/>
                <a:cs typeface="Verdana"/>
                <a:sym typeface="Verdana"/>
              </a:rPr>
              <a:t>SAMPLE HEADER</a:t>
            </a:r>
            <a:endParaRPr/>
          </a:p>
        </p:txBody>
      </p:sp>
      <p:sp>
        <p:nvSpPr>
          <p:cNvPr id="85" name="Google Shape;85;g8e15ecec0e_0_435"/>
          <p:cNvSpPr txBox="1">
            <a:spLocks noGrp="1"/>
          </p:cNvSpPr>
          <p:nvPr>
            <p:ph type="body" idx="1"/>
          </p:nvPr>
        </p:nvSpPr>
        <p:spPr>
          <a:xfrm>
            <a:off x="930172" y="2696278"/>
            <a:ext cx="3846000" cy="14181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800"/>
              </a:spcBef>
              <a:spcAft>
                <a:spcPts val="0"/>
              </a:spcAft>
              <a:buClr>
                <a:srgbClr val="6F868D"/>
              </a:buClr>
              <a:buSzPts val="1400"/>
              <a:buFont typeface="Verdana"/>
              <a:buNone/>
              <a:defRPr sz="1400" b="0" i="0"/>
            </a:lvl1pPr>
            <a:lvl2pPr marL="914400" lvl="1" indent="-342900" algn="ctr" rtl="0">
              <a:spcBef>
                <a:spcPts val="360"/>
              </a:spcBef>
              <a:spcAft>
                <a:spcPts val="0"/>
              </a:spcAft>
              <a:buSzPts val="1800"/>
              <a:buChar char="•"/>
              <a:defRPr/>
            </a:lvl2pPr>
            <a:lvl3pPr marL="1371600" lvl="2" indent="-342900" algn="ctr" rtl="0">
              <a:spcBef>
                <a:spcPts val="360"/>
              </a:spcBef>
              <a:spcAft>
                <a:spcPts val="0"/>
              </a:spcAft>
              <a:buSzPts val="1800"/>
              <a:buChar char="•"/>
              <a:defRPr/>
            </a:lvl3pPr>
            <a:lvl4pPr marL="1828800" lvl="3" indent="-342900" algn="ctr" rtl="0">
              <a:spcBef>
                <a:spcPts val="360"/>
              </a:spcBef>
              <a:spcAft>
                <a:spcPts val="0"/>
              </a:spcAft>
              <a:buSzPts val="1800"/>
              <a:buChar char="•"/>
              <a:defRPr/>
            </a:lvl4pPr>
            <a:lvl5pPr marL="2286000" lvl="4" indent="-342900" algn="ctr" rtl="0">
              <a:spcBef>
                <a:spcPts val="360"/>
              </a:spcBef>
              <a:spcAft>
                <a:spcPts val="0"/>
              </a:spcAft>
              <a:buSzPts val="1800"/>
              <a:buChar char="•"/>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86" name="Google Shape;86;g8e15ecec0e_0_435"/>
          <p:cNvSpPr txBox="1">
            <a:spLocks noGrp="1"/>
          </p:cNvSpPr>
          <p:nvPr>
            <p:ph type="body" idx="2"/>
          </p:nvPr>
        </p:nvSpPr>
        <p:spPr>
          <a:xfrm>
            <a:off x="909957" y="2355445"/>
            <a:ext cx="3846000" cy="3531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800"/>
              </a:spcBef>
              <a:spcAft>
                <a:spcPts val="0"/>
              </a:spcAft>
              <a:buClr>
                <a:srgbClr val="AB0520"/>
              </a:buClr>
              <a:buSzPts val="1800"/>
              <a:buFont typeface="Verdana"/>
              <a:buNone/>
              <a:defRPr sz="1800" b="0" i="0">
                <a:solidFill>
                  <a:srgbClr val="AB0520"/>
                </a:solidFill>
              </a:defRPr>
            </a:lvl1pPr>
            <a:lvl2pPr marL="914400" lvl="1" indent="-342900" algn="ctr" rtl="0">
              <a:spcBef>
                <a:spcPts val="360"/>
              </a:spcBef>
              <a:spcAft>
                <a:spcPts val="0"/>
              </a:spcAft>
              <a:buSzPts val="1800"/>
              <a:buChar char="•"/>
              <a:defRPr/>
            </a:lvl2pPr>
            <a:lvl3pPr marL="1371600" lvl="2" indent="-342900" algn="ctr" rtl="0">
              <a:spcBef>
                <a:spcPts val="360"/>
              </a:spcBef>
              <a:spcAft>
                <a:spcPts val="0"/>
              </a:spcAft>
              <a:buSzPts val="1800"/>
              <a:buChar char="•"/>
              <a:defRPr/>
            </a:lvl3pPr>
            <a:lvl4pPr marL="1828800" lvl="3" indent="-342900" algn="ctr" rtl="0">
              <a:spcBef>
                <a:spcPts val="360"/>
              </a:spcBef>
              <a:spcAft>
                <a:spcPts val="0"/>
              </a:spcAft>
              <a:buSzPts val="1800"/>
              <a:buChar char="•"/>
              <a:defRPr/>
            </a:lvl4pPr>
            <a:lvl5pPr marL="2286000" lvl="4" indent="-342900" algn="ctr" rtl="0">
              <a:spcBef>
                <a:spcPts val="360"/>
              </a:spcBef>
              <a:spcAft>
                <a:spcPts val="0"/>
              </a:spcAft>
              <a:buSzPts val="1800"/>
              <a:buChar char="•"/>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wo Paragraph Content">
  <p:cSld name="Two Paragraph Content">
    <p:spTree>
      <p:nvGrpSpPr>
        <p:cNvPr id="1" name="Shape 87"/>
        <p:cNvGrpSpPr/>
        <p:nvPr/>
      </p:nvGrpSpPr>
      <p:grpSpPr>
        <a:xfrm>
          <a:off x="0" y="0"/>
          <a:ext cx="0" cy="0"/>
          <a:chOff x="0" y="0"/>
          <a:chExt cx="0" cy="0"/>
        </a:xfrm>
      </p:grpSpPr>
      <p:sp>
        <p:nvSpPr>
          <p:cNvPr id="88" name="Google Shape;88;g8e15ecec0e_0_440"/>
          <p:cNvSpPr txBox="1">
            <a:spLocks noGrp="1"/>
          </p:cNvSpPr>
          <p:nvPr>
            <p:ph type="sldNum" idx="12"/>
          </p:nvPr>
        </p:nvSpPr>
        <p:spPr>
          <a:xfrm>
            <a:off x="4361576" y="6558724"/>
            <a:ext cx="399000" cy="365100"/>
          </a:xfrm>
          <a:prstGeom prst="rect">
            <a:avLst/>
          </a:prstGeom>
          <a:noFill/>
          <a:ln>
            <a:noFill/>
          </a:ln>
        </p:spPr>
        <p:txBody>
          <a:bodyPr spcFirstLastPara="1" wrap="square" lIns="91425" tIns="45700" rIns="91425" bIns="45700" anchor="ctr" anchorCtr="0">
            <a:noAutofit/>
          </a:bodyPr>
          <a:lstStyle>
            <a:lvl1pPr marL="0" lvl="0" indent="0" algn="ctr" rtl="0">
              <a:spcBef>
                <a:spcPts val="0"/>
              </a:spcBef>
              <a:buNone/>
              <a:defRPr/>
            </a:lvl1pPr>
            <a:lvl2pPr marL="0" lvl="1" indent="0" algn="ctr" rtl="0">
              <a:spcBef>
                <a:spcPts val="0"/>
              </a:spcBef>
              <a:buNone/>
              <a:defRPr/>
            </a:lvl2pPr>
            <a:lvl3pPr marL="0" lvl="2" indent="0" algn="ctr" rtl="0">
              <a:spcBef>
                <a:spcPts val="0"/>
              </a:spcBef>
              <a:buNone/>
              <a:defRPr/>
            </a:lvl3pPr>
            <a:lvl4pPr marL="0" lvl="3" indent="0" algn="ctr" rtl="0">
              <a:spcBef>
                <a:spcPts val="0"/>
              </a:spcBef>
              <a:buNone/>
              <a:defRPr/>
            </a:lvl4pPr>
            <a:lvl5pPr marL="0" lvl="4" indent="0" algn="ctr" rtl="0">
              <a:spcBef>
                <a:spcPts val="0"/>
              </a:spcBef>
              <a:buNone/>
              <a:defRPr/>
            </a:lvl5pPr>
            <a:lvl6pPr marL="0" lvl="5" indent="0" algn="ctr" rtl="0">
              <a:spcBef>
                <a:spcPts val="0"/>
              </a:spcBef>
              <a:buNone/>
              <a:defRPr/>
            </a:lvl6pPr>
            <a:lvl7pPr marL="0" lvl="6" indent="0" algn="ctr" rtl="0">
              <a:spcBef>
                <a:spcPts val="0"/>
              </a:spcBef>
              <a:buNone/>
              <a:defRPr/>
            </a:lvl7pPr>
            <a:lvl8pPr marL="0" lvl="7" indent="0" algn="ctr" rtl="0">
              <a:spcBef>
                <a:spcPts val="0"/>
              </a:spcBef>
              <a:buNone/>
              <a:defRPr/>
            </a:lvl8pPr>
            <a:lvl9pPr marL="0" lvl="8" indent="0" algn="ctr" rtl="0">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
        <p:nvSpPr>
          <p:cNvPr id="89" name="Google Shape;89;g8e15ecec0e_0_440"/>
          <p:cNvSpPr txBox="1"/>
          <p:nvPr/>
        </p:nvSpPr>
        <p:spPr>
          <a:xfrm>
            <a:off x="685291" y="0"/>
            <a:ext cx="7772400" cy="11034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0C234B"/>
              </a:buClr>
              <a:buSzPts val="2000"/>
              <a:buFont typeface="Verdana"/>
              <a:buNone/>
            </a:pPr>
            <a:r>
              <a:rPr lang="en-US" sz="2000" b="1" i="0" u="none" strike="noStrike" cap="none">
                <a:solidFill>
                  <a:srgbClr val="0C234B"/>
                </a:solidFill>
                <a:latin typeface="Verdana"/>
                <a:ea typeface="Verdana"/>
                <a:cs typeface="Verdana"/>
                <a:sym typeface="Verdana"/>
              </a:rPr>
              <a:t>SAMPLE HEADER</a:t>
            </a:r>
            <a:endParaRPr/>
          </a:p>
        </p:txBody>
      </p:sp>
      <p:sp>
        <p:nvSpPr>
          <p:cNvPr id="90" name="Google Shape;90;g8e15ecec0e_0_440"/>
          <p:cNvSpPr txBox="1">
            <a:spLocks noGrp="1"/>
          </p:cNvSpPr>
          <p:nvPr>
            <p:ph type="body" idx="1"/>
          </p:nvPr>
        </p:nvSpPr>
        <p:spPr>
          <a:xfrm>
            <a:off x="987377" y="2003330"/>
            <a:ext cx="3377400" cy="29295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800"/>
              </a:spcBef>
              <a:spcAft>
                <a:spcPts val="0"/>
              </a:spcAft>
              <a:buClr>
                <a:srgbClr val="6F868D"/>
              </a:buClr>
              <a:buSzPts val="2000"/>
              <a:buFont typeface="Verdana"/>
              <a:buNone/>
              <a:defRPr/>
            </a:lvl1pPr>
            <a:lvl2pPr marL="914400" lvl="1" indent="-342900" algn="ctr" rtl="0">
              <a:spcBef>
                <a:spcPts val="360"/>
              </a:spcBef>
              <a:spcAft>
                <a:spcPts val="0"/>
              </a:spcAft>
              <a:buSzPts val="1800"/>
              <a:buChar char="•"/>
              <a:defRPr/>
            </a:lvl2pPr>
            <a:lvl3pPr marL="1371600" lvl="2" indent="-342900" algn="ctr" rtl="0">
              <a:spcBef>
                <a:spcPts val="360"/>
              </a:spcBef>
              <a:spcAft>
                <a:spcPts val="0"/>
              </a:spcAft>
              <a:buSzPts val="1800"/>
              <a:buChar char="•"/>
              <a:defRPr/>
            </a:lvl3pPr>
            <a:lvl4pPr marL="1828800" lvl="3" indent="-342900" algn="ctr" rtl="0">
              <a:spcBef>
                <a:spcPts val="360"/>
              </a:spcBef>
              <a:spcAft>
                <a:spcPts val="0"/>
              </a:spcAft>
              <a:buSzPts val="1800"/>
              <a:buChar char="•"/>
              <a:defRPr/>
            </a:lvl4pPr>
            <a:lvl5pPr marL="2286000" lvl="4" indent="-342900" algn="ctr" rtl="0">
              <a:spcBef>
                <a:spcPts val="360"/>
              </a:spcBef>
              <a:spcAft>
                <a:spcPts val="0"/>
              </a:spcAft>
              <a:buSzPts val="1800"/>
              <a:buChar char="•"/>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91" name="Google Shape;91;g8e15ecec0e_0_440"/>
          <p:cNvSpPr txBox="1">
            <a:spLocks noGrp="1"/>
          </p:cNvSpPr>
          <p:nvPr>
            <p:ph type="body" idx="2"/>
          </p:nvPr>
        </p:nvSpPr>
        <p:spPr>
          <a:xfrm>
            <a:off x="4772589" y="2003330"/>
            <a:ext cx="3377400" cy="29295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800"/>
              </a:spcBef>
              <a:spcAft>
                <a:spcPts val="0"/>
              </a:spcAft>
              <a:buClr>
                <a:srgbClr val="6F868D"/>
              </a:buClr>
              <a:buSzPts val="2000"/>
              <a:buFont typeface="Verdana"/>
              <a:buNone/>
              <a:defRPr/>
            </a:lvl1pPr>
            <a:lvl2pPr marL="914400" lvl="1" indent="-342900" algn="ctr" rtl="0">
              <a:spcBef>
                <a:spcPts val="360"/>
              </a:spcBef>
              <a:spcAft>
                <a:spcPts val="0"/>
              </a:spcAft>
              <a:buSzPts val="1800"/>
              <a:buChar char="•"/>
              <a:defRPr/>
            </a:lvl2pPr>
            <a:lvl3pPr marL="1371600" lvl="2" indent="-342900" algn="ctr" rtl="0">
              <a:spcBef>
                <a:spcPts val="360"/>
              </a:spcBef>
              <a:spcAft>
                <a:spcPts val="0"/>
              </a:spcAft>
              <a:buSzPts val="1800"/>
              <a:buChar char="•"/>
              <a:defRPr/>
            </a:lvl3pPr>
            <a:lvl4pPr marL="1828800" lvl="3" indent="-342900" algn="ctr" rtl="0">
              <a:spcBef>
                <a:spcPts val="360"/>
              </a:spcBef>
              <a:spcAft>
                <a:spcPts val="0"/>
              </a:spcAft>
              <a:buSzPts val="1800"/>
              <a:buChar char="•"/>
              <a:defRPr/>
            </a:lvl4pPr>
            <a:lvl5pPr marL="2286000" lvl="4" indent="-342900" algn="ctr" rtl="0">
              <a:spcBef>
                <a:spcPts val="360"/>
              </a:spcBef>
              <a:spcAft>
                <a:spcPts val="0"/>
              </a:spcAft>
              <a:buSzPts val="1800"/>
              <a:buChar char="•"/>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Object Slide">
  <p:cSld name="Object Slide">
    <p:spTree>
      <p:nvGrpSpPr>
        <p:cNvPr id="1" name="Shape 92"/>
        <p:cNvGrpSpPr/>
        <p:nvPr/>
      </p:nvGrpSpPr>
      <p:grpSpPr>
        <a:xfrm>
          <a:off x="0" y="0"/>
          <a:ext cx="0" cy="0"/>
          <a:chOff x="0" y="0"/>
          <a:chExt cx="0" cy="0"/>
        </a:xfrm>
      </p:grpSpPr>
      <p:sp>
        <p:nvSpPr>
          <p:cNvPr id="93" name="Google Shape;93;g8e15ecec0e_0_445"/>
          <p:cNvSpPr txBox="1">
            <a:spLocks noGrp="1"/>
          </p:cNvSpPr>
          <p:nvPr>
            <p:ph type="sldNum" idx="12"/>
          </p:nvPr>
        </p:nvSpPr>
        <p:spPr>
          <a:xfrm>
            <a:off x="4361576" y="6558724"/>
            <a:ext cx="399000" cy="365100"/>
          </a:xfrm>
          <a:prstGeom prst="rect">
            <a:avLst/>
          </a:prstGeom>
          <a:noFill/>
          <a:ln>
            <a:noFill/>
          </a:ln>
        </p:spPr>
        <p:txBody>
          <a:bodyPr spcFirstLastPara="1" wrap="square" lIns="91425" tIns="45700" rIns="91425" bIns="45700" anchor="ctr" anchorCtr="0">
            <a:noAutofit/>
          </a:bodyPr>
          <a:lstStyle>
            <a:lvl1pPr marL="0" lvl="0" indent="0" algn="ctr" rtl="0">
              <a:spcBef>
                <a:spcPts val="0"/>
              </a:spcBef>
              <a:buNone/>
              <a:defRPr/>
            </a:lvl1pPr>
            <a:lvl2pPr marL="0" lvl="1" indent="0" algn="ctr" rtl="0">
              <a:spcBef>
                <a:spcPts val="0"/>
              </a:spcBef>
              <a:buNone/>
              <a:defRPr/>
            </a:lvl2pPr>
            <a:lvl3pPr marL="0" lvl="2" indent="0" algn="ctr" rtl="0">
              <a:spcBef>
                <a:spcPts val="0"/>
              </a:spcBef>
              <a:buNone/>
              <a:defRPr/>
            </a:lvl3pPr>
            <a:lvl4pPr marL="0" lvl="3" indent="0" algn="ctr" rtl="0">
              <a:spcBef>
                <a:spcPts val="0"/>
              </a:spcBef>
              <a:buNone/>
              <a:defRPr/>
            </a:lvl4pPr>
            <a:lvl5pPr marL="0" lvl="4" indent="0" algn="ctr" rtl="0">
              <a:spcBef>
                <a:spcPts val="0"/>
              </a:spcBef>
              <a:buNone/>
              <a:defRPr/>
            </a:lvl5pPr>
            <a:lvl6pPr marL="0" lvl="5" indent="0" algn="ctr" rtl="0">
              <a:spcBef>
                <a:spcPts val="0"/>
              </a:spcBef>
              <a:buNone/>
              <a:defRPr/>
            </a:lvl6pPr>
            <a:lvl7pPr marL="0" lvl="6" indent="0" algn="ctr" rtl="0">
              <a:spcBef>
                <a:spcPts val="0"/>
              </a:spcBef>
              <a:buNone/>
              <a:defRPr/>
            </a:lvl7pPr>
            <a:lvl8pPr marL="0" lvl="7" indent="0" algn="ctr" rtl="0">
              <a:spcBef>
                <a:spcPts val="0"/>
              </a:spcBef>
              <a:buNone/>
              <a:defRPr/>
            </a:lvl8pPr>
            <a:lvl9pPr marL="0" lvl="8" indent="0" algn="ctr" rtl="0">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
        <p:nvSpPr>
          <p:cNvPr id="94" name="Google Shape;94;g8e15ecec0e_0_445"/>
          <p:cNvSpPr txBox="1"/>
          <p:nvPr/>
        </p:nvSpPr>
        <p:spPr>
          <a:xfrm>
            <a:off x="685291" y="0"/>
            <a:ext cx="7772400" cy="11034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0C234B"/>
              </a:buClr>
              <a:buSzPts val="2000"/>
              <a:buFont typeface="Verdana"/>
              <a:buNone/>
            </a:pPr>
            <a:r>
              <a:rPr lang="en-US" sz="2000" b="1" i="0" u="none" strike="noStrike" cap="none">
                <a:solidFill>
                  <a:srgbClr val="0C234B"/>
                </a:solidFill>
                <a:latin typeface="Verdana"/>
                <a:ea typeface="Verdana"/>
                <a:cs typeface="Verdana"/>
                <a:sym typeface="Verdana"/>
              </a:rPr>
              <a:t>SAMPLE HEADER</a:t>
            </a:r>
            <a:endParaRPr/>
          </a:p>
        </p:txBody>
      </p:sp>
      <p:sp>
        <p:nvSpPr>
          <p:cNvPr id="95" name="Google Shape;95;g8e15ecec0e_0_445"/>
          <p:cNvSpPr txBox="1">
            <a:spLocks noGrp="1"/>
          </p:cNvSpPr>
          <p:nvPr>
            <p:ph type="body" idx="1"/>
          </p:nvPr>
        </p:nvSpPr>
        <p:spPr>
          <a:xfrm>
            <a:off x="1209963" y="2875352"/>
            <a:ext cx="6467700" cy="1314300"/>
          </a:xfrm>
          <a:prstGeom prst="rect">
            <a:avLst/>
          </a:prstGeom>
          <a:noFill/>
          <a:ln>
            <a:noFill/>
          </a:ln>
        </p:spPr>
        <p:txBody>
          <a:bodyPr spcFirstLastPara="1" wrap="square" lIns="91425" tIns="45700" rIns="91425" bIns="45700" anchor="t" anchorCtr="0">
            <a:noAutofit/>
          </a:bodyPr>
          <a:lstStyle>
            <a:lvl1pPr marL="457200" lvl="0" indent="-406400" algn="ctr" rtl="0">
              <a:spcBef>
                <a:spcPts val="560"/>
              </a:spcBef>
              <a:spcAft>
                <a:spcPts val="0"/>
              </a:spcAft>
              <a:buSzPts val="2800"/>
              <a:buChar char="•"/>
              <a:defRPr sz="2800"/>
            </a:lvl1pPr>
            <a:lvl2pPr marL="914400" lvl="1" indent="-381000" algn="ctr" rtl="0">
              <a:spcBef>
                <a:spcPts val="480"/>
              </a:spcBef>
              <a:spcAft>
                <a:spcPts val="0"/>
              </a:spcAft>
              <a:buSzPts val="2400"/>
              <a:buChar char="•"/>
              <a:defRPr sz="2400"/>
            </a:lvl2pPr>
            <a:lvl3pPr marL="1371600" lvl="2" indent="-355600" algn="ctr" rtl="0">
              <a:spcBef>
                <a:spcPts val="400"/>
              </a:spcBef>
              <a:spcAft>
                <a:spcPts val="0"/>
              </a:spcAft>
              <a:buSzPts val="2000"/>
              <a:buChar char="•"/>
              <a:defRPr sz="2000"/>
            </a:lvl3pPr>
            <a:lvl4pPr marL="1828800" lvl="3" indent="-342900" algn="ctr" rtl="0">
              <a:spcBef>
                <a:spcPts val="360"/>
              </a:spcBef>
              <a:spcAft>
                <a:spcPts val="0"/>
              </a:spcAft>
              <a:buSzPts val="1800"/>
              <a:buChar char="•"/>
              <a:defRPr sz="1800"/>
            </a:lvl4pPr>
            <a:lvl5pPr marL="2286000" lvl="4" indent="-342900" algn="ctr" rtl="0">
              <a:spcBef>
                <a:spcPts val="360"/>
              </a:spcBef>
              <a:spcAft>
                <a:spcPts val="0"/>
              </a:spcAft>
              <a:buSzPts val="1800"/>
              <a:buChar char="•"/>
              <a:defRPr sz="1800"/>
            </a:lvl5pPr>
            <a:lvl6pPr marL="2743200" lvl="5" indent="-342900" algn="l" rtl="0">
              <a:spcBef>
                <a:spcPts val="360"/>
              </a:spcBef>
              <a:spcAft>
                <a:spcPts val="0"/>
              </a:spcAft>
              <a:buClr>
                <a:schemeClr val="dk1"/>
              </a:buClr>
              <a:buSzPts val="1800"/>
              <a:buChar char="•"/>
              <a:defRPr sz="1800"/>
            </a:lvl6pPr>
            <a:lvl7pPr marL="3200400" lvl="6" indent="-342900" algn="l" rtl="0">
              <a:spcBef>
                <a:spcPts val="360"/>
              </a:spcBef>
              <a:spcAft>
                <a:spcPts val="0"/>
              </a:spcAft>
              <a:buClr>
                <a:schemeClr val="dk1"/>
              </a:buClr>
              <a:buSzPts val="1800"/>
              <a:buChar char="•"/>
              <a:defRPr sz="1800"/>
            </a:lvl7pPr>
            <a:lvl8pPr marL="3657600" lvl="7" indent="-342900" algn="l" rtl="0">
              <a:spcBef>
                <a:spcPts val="360"/>
              </a:spcBef>
              <a:spcAft>
                <a:spcPts val="0"/>
              </a:spcAft>
              <a:buClr>
                <a:schemeClr val="dk1"/>
              </a:buClr>
              <a:buSzPts val="1800"/>
              <a:buChar char="•"/>
              <a:defRPr sz="1800"/>
            </a:lvl8pPr>
            <a:lvl9pPr marL="4114800" lvl="8" indent="-342900" algn="l" rtl="0">
              <a:spcBef>
                <a:spcPts val="360"/>
              </a:spcBef>
              <a:spcAft>
                <a:spcPts val="0"/>
              </a:spcAft>
              <a:buClr>
                <a:schemeClr val="dk1"/>
              </a:buClr>
              <a:buSzPts val="1800"/>
              <a:buChar char="•"/>
              <a:defRPr sz="1800"/>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Left Aligned Slide">
  <p:cSld name="Left Aligned Slide">
    <p:spTree>
      <p:nvGrpSpPr>
        <p:cNvPr id="1" name="Shape 96"/>
        <p:cNvGrpSpPr/>
        <p:nvPr/>
      </p:nvGrpSpPr>
      <p:grpSpPr>
        <a:xfrm>
          <a:off x="0" y="0"/>
          <a:ext cx="0" cy="0"/>
          <a:chOff x="0" y="0"/>
          <a:chExt cx="0" cy="0"/>
        </a:xfrm>
      </p:grpSpPr>
      <p:sp>
        <p:nvSpPr>
          <p:cNvPr id="97" name="Google Shape;97;g8e15ecec0e_0_449"/>
          <p:cNvSpPr txBox="1">
            <a:spLocks noGrp="1"/>
          </p:cNvSpPr>
          <p:nvPr>
            <p:ph type="sldNum" idx="12"/>
          </p:nvPr>
        </p:nvSpPr>
        <p:spPr>
          <a:xfrm>
            <a:off x="4361576" y="6558724"/>
            <a:ext cx="399000" cy="365100"/>
          </a:xfrm>
          <a:prstGeom prst="rect">
            <a:avLst/>
          </a:prstGeom>
          <a:noFill/>
          <a:ln>
            <a:noFill/>
          </a:ln>
        </p:spPr>
        <p:txBody>
          <a:bodyPr spcFirstLastPara="1" wrap="square" lIns="91425" tIns="45700" rIns="91425" bIns="45700" anchor="ctr" anchorCtr="0">
            <a:noAutofit/>
          </a:bodyPr>
          <a:lstStyle>
            <a:lvl1pPr marL="0" lvl="0" indent="0" algn="ctr" rtl="0">
              <a:spcBef>
                <a:spcPts val="0"/>
              </a:spcBef>
              <a:buNone/>
              <a:defRPr/>
            </a:lvl1pPr>
            <a:lvl2pPr marL="0" lvl="1" indent="0" algn="ctr" rtl="0">
              <a:spcBef>
                <a:spcPts val="0"/>
              </a:spcBef>
              <a:buNone/>
              <a:defRPr/>
            </a:lvl2pPr>
            <a:lvl3pPr marL="0" lvl="2" indent="0" algn="ctr" rtl="0">
              <a:spcBef>
                <a:spcPts val="0"/>
              </a:spcBef>
              <a:buNone/>
              <a:defRPr/>
            </a:lvl3pPr>
            <a:lvl4pPr marL="0" lvl="3" indent="0" algn="ctr" rtl="0">
              <a:spcBef>
                <a:spcPts val="0"/>
              </a:spcBef>
              <a:buNone/>
              <a:defRPr/>
            </a:lvl4pPr>
            <a:lvl5pPr marL="0" lvl="4" indent="0" algn="ctr" rtl="0">
              <a:spcBef>
                <a:spcPts val="0"/>
              </a:spcBef>
              <a:buNone/>
              <a:defRPr/>
            </a:lvl5pPr>
            <a:lvl6pPr marL="0" lvl="5" indent="0" algn="ctr" rtl="0">
              <a:spcBef>
                <a:spcPts val="0"/>
              </a:spcBef>
              <a:buNone/>
              <a:defRPr/>
            </a:lvl6pPr>
            <a:lvl7pPr marL="0" lvl="6" indent="0" algn="ctr" rtl="0">
              <a:spcBef>
                <a:spcPts val="0"/>
              </a:spcBef>
              <a:buNone/>
              <a:defRPr/>
            </a:lvl7pPr>
            <a:lvl8pPr marL="0" lvl="7" indent="0" algn="ctr" rtl="0">
              <a:spcBef>
                <a:spcPts val="0"/>
              </a:spcBef>
              <a:buNone/>
              <a:defRPr/>
            </a:lvl8pPr>
            <a:lvl9pPr marL="0" lvl="8" indent="0" algn="ctr" rtl="0">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
        <p:nvSpPr>
          <p:cNvPr id="98" name="Google Shape;98;g8e15ecec0e_0_449"/>
          <p:cNvSpPr txBox="1">
            <a:spLocks noGrp="1"/>
          </p:cNvSpPr>
          <p:nvPr>
            <p:ph type="title"/>
          </p:nvPr>
        </p:nvSpPr>
        <p:spPr>
          <a:xfrm>
            <a:off x="685291" y="0"/>
            <a:ext cx="7772400" cy="11034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Clr>
                <a:srgbClr val="0C234B"/>
              </a:buClr>
              <a:buSzPts val="2000"/>
              <a:buFont typeface="Verdana"/>
              <a:buNone/>
              <a:defRPr sz="2000">
                <a:solidFill>
                  <a:srgbClr val="0C234B"/>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99" name="Google Shape;99;g8e15ecec0e_0_449"/>
          <p:cNvSpPr txBox="1">
            <a:spLocks noGrp="1"/>
          </p:cNvSpPr>
          <p:nvPr>
            <p:ph type="body" idx="1"/>
          </p:nvPr>
        </p:nvSpPr>
        <p:spPr>
          <a:xfrm>
            <a:off x="679135" y="1843553"/>
            <a:ext cx="2255400" cy="22194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800"/>
              </a:spcBef>
              <a:spcAft>
                <a:spcPts val="0"/>
              </a:spcAft>
              <a:buClr>
                <a:srgbClr val="6F868D"/>
              </a:buClr>
              <a:buSzPts val="1400"/>
              <a:buFont typeface="Verdana"/>
              <a:buNone/>
              <a:defRPr sz="1400" b="0" i="0"/>
            </a:lvl1pPr>
            <a:lvl2pPr marL="914400" lvl="1" indent="-342900" algn="ctr" rtl="0">
              <a:spcBef>
                <a:spcPts val="360"/>
              </a:spcBef>
              <a:spcAft>
                <a:spcPts val="0"/>
              </a:spcAft>
              <a:buSzPts val="1800"/>
              <a:buChar char="•"/>
              <a:defRPr/>
            </a:lvl2pPr>
            <a:lvl3pPr marL="1371600" lvl="2" indent="-342900" algn="ctr" rtl="0">
              <a:spcBef>
                <a:spcPts val="360"/>
              </a:spcBef>
              <a:spcAft>
                <a:spcPts val="0"/>
              </a:spcAft>
              <a:buSzPts val="1800"/>
              <a:buChar char="•"/>
              <a:defRPr/>
            </a:lvl3pPr>
            <a:lvl4pPr marL="1828800" lvl="3" indent="-342900" algn="ctr" rtl="0">
              <a:spcBef>
                <a:spcPts val="360"/>
              </a:spcBef>
              <a:spcAft>
                <a:spcPts val="0"/>
              </a:spcAft>
              <a:buSzPts val="1800"/>
              <a:buChar char="•"/>
              <a:defRPr/>
            </a:lvl4pPr>
            <a:lvl5pPr marL="2286000" lvl="4" indent="-342900" algn="ctr" rtl="0">
              <a:spcBef>
                <a:spcPts val="360"/>
              </a:spcBef>
              <a:spcAft>
                <a:spcPts val="0"/>
              </a:spcAft>
              <a:buSzPts val="1800"/>
              <a:buChar char="•"/>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100" name="Google Shape;100;g8e15ecec0e_0_449"/>
          <p:cNvSpPr>
            <a:spLocks noGrp="1"/>
          </p:cNvSpPr>
          <p:nvPr>
            <p:ph type="pic" idx="2"/>
          </p:nvPr>
        </p:nvSpPr>
        <p:spPr>
          <a:xfrm>
            <a:off x="3049915" y="1921673"/>
            <a:ext cx="5486400" cy="3086100"/>
          </a:xfrm>
          <a:prstGeom prst="rect">
            <a:avLst/>
          </a:prstGeom>
          <a:noFill/>
          <a:ln>
            <a:noFill/>
          </a:ln>
        </p:spPr>
        <p:txBody>
          <a:bodyPr spcFirstLastPara="1" wrap="square" lIns="91425" tIns="45700" rIns="91425" bIns="45700" anchor="t" anchorCtr="0">
            <a:noAutofit/>
          </a:bodyPr>
          <a:lstStyle>
            <a:lvl1pPr marR="0" lvl="0" algn="ctr" rtl="0">
              <a:spcBef>
                <a:spcPts val="640"/>
              </a:spcBef>
              <a:spcAft>
                <a:spcPts val="0"/>
              </a:spcAft>
              <a:buClr>
                <a:srgbClr val="AB0520"/>
              </a:buClr>
              <a:buSzPts val="3200"/>
              <a:buFont typeface="Arial"/>
              <a:buNone/>
              <a:defRPr sz="3200" b="0" i="0" u="none" strike="noStrike" cap="none">
                <a:solidFill>
                  <a:srgbClr val="6F868D"/>
                </a:solidFill>
                <a:latin typeface="Verdana"/>
                <a:ea typeface="Verdana"/>
                <a:cs typeface="Verdana"/>
                <a:sym typeface="Verdana"/>
              </a:defRPr>
            </a:lvl1pPr>
            <a:lvl2pPr marR="0" lvl="1" algn="ctr" rtl="0">
              <a:spcBef>
                <a:spcPts val="560"/>
              </a:spcBef>
              <a:spcAft>
                <a:spcPts val="0"/>
              </a:spcAft>
              <a:buClr>
                <a:srgbClr val="AB0520"/>
              </a:buClr>
              <a:buSzPts val="2800"/>
              <a:buFont typeface="Arial"/>
              <a:buNone/>
              <a:defRPr sz="2800" b="0" i="0" u="none" strike="noStrike" cap="none">
                <a:solidFill>
                  <a:srgbClr val="6F868D"/>
                </a:solidFill>
                <a:latin typeface="Verdana"/>
                <a:ea typeface="Verdana"/>
                <a:cs typeface="Verdana"/>
                <a:sym typeface="Verdana"/>
              </a:defRPr>
            </a:lvl2pPr>
            <a:lvl3pPr marR="0" lvl="2" algn="ctr" rtl="0">
              <a:spcBef>
                <a:spcPts val="480"/>
              </a:spcBef>
              <a:spcAft>
                <a:spcPts val="0"/>
              </a:spcAft>
              <a:buClr>
                <a:srgbClr val="AB0520"/>
              </a:buClr>
              <a:buSzPts val="2400"/>
              <a:buFont typeface="Arial"/>
              <a:buNone/>
              <a:defRPr sz="2400" b="0" i="0" u="none" strike="noStrike" cap="none">
                <a:solidFill>
                  <a:srgbClr val="6F868D"/>
                </a:solidFill>
                <a:latin typeface="Verdana"/>
                <a:ea typeface="Verdana"/>
                <a:cs typeface="Verdana"/>
                <a:sym typeface="Verdana"/>
              </a:defRPr>
            </a:lvl3pPr>
            <a:lvl4pPr marR="0" lvl="3" algn="ctr" rtl="0">
              <a:spcBef>
                <a:spcPts val="400"/>
              </a:spcBef>
              <a:spcAft>
                <a:spcPts val="0"/>
              </a:spcAft>
              <a:buClr>
                <a:srgbClr val="AB0520"/>
              </a:buClr>
              <a:buSzPts val="2000"/>
              <a:buFont typeface="Arial"/>
              <a:buNone/>
              <a:defRPr sz="2000" b="0" i="0" u="none" strike="noStrike" cap="none">
                <a:solidFill>
                  <a:srgbClr val="6F868D"/>
                </a:solidFill>
                <a:latin typeface="Verdana"/>
                <a:ea typeface="Verdana"/>
                <a:cs typeface="Verdana"/>
                <a:sym typeface="Verdana"/>
              </a:defRPr>
            </a:lvl4pPr>
            <a:lvl5pPr marR="0" lvl="4" algn="ctr" rtl="0">
              <a:spcBef>
                <a:spcPts val="400"/>
              </a:spcBef>
              <a:spcAft>
                <a:spcPts val="0"/>
              </a:spcAft>
              <a:buClr>
                <a:srgbClr val="AB0520"/>
              </a:buClr>
              <a:buSzPts val="2000"/>
              <a:buFont typeface="Arial"/>
              <a:buNone/>
              <a:defRPr sz="2000" b="0" i="0" u="none" strike="noStrike" cap="none">
                <a:solidFill>
                  <a:srgbClr val="6F868D"/>
                </a:solidFill>
                <a:latin typeface="Verdana"/>
                <a:ea typeface="Verdana"/>
                <a:cs typeface="Verdana"/>
                <a:sym typeface="Verdana"/>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01" name="Google Shape;101;g8e15ecec0e_0_449"/>
          <p:cNvSpPr txBox="1">
            <a:spLocks noGrp="1"/>
          </p:cNvSpPr>
          <p:nvPr>
            <p:ph type="body" idx="3"/>
          </p:nvPr>
        </p:nvSpPr>
        <p:spPr>
          <a:xfrm>
            <a:off x="3049915" y="5030957"/>
            <a:ext cx="5486400" cy="400800"/>
          </a:xfrm>
          <a:prstGeom prst="rect">
            <a:avLst/>
          </a:prstGeom>
          <a:noFill/>
          <a:ln>
            <a:noFill/>
          </a:ln>
        </p:spPr>
        <p:txBody>
          <a:bodyPr spcFirstLastPara="1" wrap="square" lIns="91425" tIns="45700" rIns="91425" bIns="45700" anchor="t" anchorCtr="0">
            <a:noAutofit/>
          </a:bodyPr>
          <a:lstStyle>
            <a:lvl1pPr marL="457200" lvl="0" indent="-228600" algn="ctr" rtl="0">
              <a:spcBef>
                <a:spcPts val="240"/>
              </a:spcBef>
              <a:spcAft>
                <a:spcPts val="0"/>
              </a:spcAft>
              <a:buSzPts val="1200"/>
              <a:buNone/>
              <a:defRPr sz="1200">
                <a:solidFill>
                  <a:srgbClr val="6F868D"/>
                </a:solidFill>
              </a:defRPr>
            </a:lvl1pPr>
            <a:lvl2pPr marL="914400" lvl="1" indent="-228600" algn="ctr" rtl="0">
              <a:spcBef>
                <a:spcPts val="240"/>
              </a:spcBef>
              <a:spcAft>
                <a:spcPts val="0"/>
              </a:spcAft>
              <a:buSzPts val="1200"/>
              <a:buNone/>
              <a:defRPr sz="1200"/>
            </a:lvl2pPr>
            <a:lvl3pPr marL="1371600" lvl="2" indent="-228600" algn="ctr" rtl="0">
              <a:spcBef>
                <a:spcPts val="200"/>
              </a:spcBef>
              <a:spcAft>
                <a:spcPts val="0"/>
              </a:spcAft>
              <a:buSzPts val="1000"/>
              <a:buNone/>
              <a:defRPr sz="1000"/>
            </a:lvl3pPr>
            <a:lvl4pPr marL="1828800" lvl="3" indent="-228600" algn="ctr" rtl="0">
              <a:spcBef>
                <a:spcPts val="180"/>
              </a:spcBef>
              <a:spcAft>
                <a:spcPts val="0"/>
              </a:spcAft>
              <a:buSzPts val="900"/>
              <a:buNone/>
              <a:defRPr sz="900"/>
            </a:lvl4pPr>
            <a:lvl5pPr marL="2286000" lvl="4" indent="-228600" algn="ctr" rtl="0">
              <a:spcBef>
                <a:spcPts val="180"/>
              </a:spcBef>
              <a:spcAft>
                <a:spcPts val="0"/>
              </a:spcAft>
              <a:buSzPts val="900"/>
              <a:buNone/>
              <a:defRPr sz="900"/>
            </a:lvl5pPr>
            <a:lvl6pPr marL="2743200" lvl="5" indent="-228600" algn="l" rtl="0">
              <a:spcBef>
                <a:spcPts val="180"/>
              </a:spcBef>
              <a:spcAft>
                <a:spcPts val="0"/>
              </a:spcAft>
              <a:buClr>
                <a:schemeClr val="dk1"/>
              </a:buClr>
              <a:buSzPts val="900"/>
              <a:buNone/>
              <a:defRPr sz="900"/>
            </a:lvl6pPr>
            <a:lvl7pPr marL="3200400" lvl="6" indent="-228600" algn="l" rtl="0">
              <a:spcBef>
                <a:spcPts val="180"/>
              </a:spcBef>
              <a:spcAft>
                <a:spcPts val="0"/>
              </a:spcAft>
              <a:buClr>
                <a:schemeClr val="dk1"/>
              </a:buClr>
              <a:buSzPts val="900"/>
              <a:buNone/>
              <a:defRPr sz="900"/>
            </a:lvl7pPr>
            <a:lvl8pPr marL="3657600" lvl="7" indent="-228600" algn="l" rtl="0">
              <a:spcBef>
                <a:spcPts val="180"/>
              </a:spcBef>
              <a:spcAft>
                <a:spcPts val="0"/>
              </a:spcAft>
              <a:buClr>
                <a:schemeClr val="dk1"/>
              </a:buClr>
              <a:buSzPts val="900"/>
              <a:buNone/>
              <a:defRPr sz="900"/>
            </a:lvl8pPr>
            <a:lvl9pPr marL="4114800" lvl="8" indent="-228600" algn="l" rtl="0">
              <a:spcBef>
                <a:spcPts val="180"/>
              </a:spcBef>
              <a:spcAft>
                <a:spcPts val="0"/>
              </a:spcAft>
              <a:buClr>
                <a:schemeClr val="dk1"/>
              </a:buClr>
              <a:buSzPts val="900"/>
              <a:buNone/>
              <a:defRPr sz="900"/>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Slide">
  <p:cSld name="Blank Slide">
    <p:spTree>
      <p:nvGrpSpPr>
        <p:cNvPr id="1" name="Shape 102"/>
        <p:cNvGrpSpPr/>
        <p:nvPr/>
      </p:nvGrpSpPr>
      <p:grpSpPr>
        <a:xfrm>
          <a:off x="0" y="0"/>
          <a:ext cx="0" cy="0"/>
          <a:chOff x="0" y="0"/>
          <a:chExt cx="0" cy="0"/>
        </a:xfrm>
      </p:grpSpPr>
      <p:sp>
        <p:nvSpPr>
          <p:cNvPr id="103" name="Google Shape;103;g8e15ecec0e_0_455"/>
          <p:cNvSpPr txBox="1">
            <a:spLocks noGrp="1"/>
          </p:cNvSpPr>
          <p:nvPr>
            <p:ph type="sldNum" idx="12"/>
          </p:nvPr>
        </p:nvSpPr>
        <p:spPr>
          <a:xfrm>
            <a:off x="4361576" y="6558724"/>
            <a:ext cx="399000" cy="365100"/>
          </a:xfrm>
          <a:prstGeom prst="rect">
            <a:avLst/>
          </a:prstGeom>
          <a:noFill/>
          <a:ln>
            <a:noFill/>
          </a:ln>
        </p:spPr>
        <p:txBody>
          <a:bodyPr spcFirstLastPara="1" wrap="square" lIns="91425" tIns="45700" rIns="91425" bIns="45700" anchor="ctr" anchorCtr="0">
            <a:noAutofit/>
          </a:bodyPr>
          <a:lstStyle>
            <a:lvl1pPr marL="0" lvl="0" indent="0" algn="ctr" rtl="0">
              <a:spcBef>
                <a:spcPts val="0"/>
              </a:spcBef>
              <a:buNone/>
              <a:defRPr/>
            </a:lvl1pPr>
            <a:lvl2pPr marL="0" lvl="1" indent="0" algn="ctr" rtl="0">
              <a:spcBef>
                <a:spcPts val="0"/>
              </a:spcBef>
              <a:buNone/>
              <a:defRPr/>
            </a:lvl2pPr>
            <a:lvl3pPr marL="0" lvl="2" indent="0" algn="ctr" rtl="0">
              <a:spcBef>
                <a:spcPts val="0"/>
              </a:spcBef>
              <a:buNone/>
              <a:defRPr/>
            </a:lvl3pPr>
            <a:lvl4pPr marL="0" lvl="3" indent="0" algn="ctr" rtl="0">
              <a:spcBef>
                <a:spcPts val="0"/>
              </a:spcBef>
              <a:buNone/>
              <a:defRPr/>
            </a:lvl4pPr>
            <a:lvl5pPr marL="0" lvl="4" indent="0" algn="ctr" rtl="0">
              <a:spcBef>
                <a:spcPts val="0"/>
              </a:spcBef>
              <a:buNone/>
              <a:defRPr/>
            </a:lvl5pPr>
            <a:lvl6pPr marL="0" lvl="5" indent="0" algn="ctr" rtl="0">
              <a:spcBef>
                <a:spcPts val="0"/>
              </a:spcBef>
              <a:buNone/>
              <a:defRPr/>
            </a:lvl6pPr>
            <a:lvl7pPr marL="0" lvl="6" indent="0" algn="ctr" rtl="0">
              <a:spcBef>
                <a:spcPts val="0"/>
              </a:spcBef>
              <a:buNone/>
              <a:defRPr/>
            </a:lvl7pPr>
            <a:lvl8pPr marL="0" lvl="7" indent="0" algn="ctr" rtl="0">
              <a:spcBef>
                <a:spcPts val="0"/>
              </a:spcBef>
              <a:buNone/>
              <a:defRPr/>
            </a:lvl8pPr>
            <a:lvl9pPr marL="0" lvl="8" indent="0" algn="ctr" rtl="0">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8"/>
        <p:cNvGrpSpPr/>
        <p:nvPr/>
      </p:nvGrpSpPr>
      <p:grpSpPr>
        <a:xfrm>
          <a:off x="0" y="0"/>
          <a:ext cx="0" cy="0"/>
          <a:chOff x="0" y="0"/>
          <a:chExt cx="0" cy="0"/>
        </a:xfrm>
      </p:grpSpPr>
      <p:sp>
        <p:nvSpPr>
          <p:cNvPr id="19" name="Google Shape;19;p33"/>
          <p:cNvSpPr txBox="1">
            <a:spLocks noGrp="1"/>
          </p:cNvSpPr>
          <p:nvPr>
            <p:ph type="title"/>
          </p:nvPr>
        </p:nvSpPr>
        <p:spPr>
          <a:xfrm>
            <a:off x="628650" y="366185"/>
            <a:ext cx="7886700" cy="132503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 name="Google Shape;20;p33"/>
          <p:cNvSpPr txBox="1">
            <a:spLocks noGrp="1"/>
          </p:cNvSpPr>
          <p:nvPr>
            <p:ph type="body" idx="1"/>
          </p:nvPr>
        </p:nvSpPr>
        <p:spPr>
          <a:xfrm>
            <a:off x="628650" y="1826684"/>
            <a:ext cx="7886700" cy="4349749"/>
          </a:xfrm>
          <a:prstGeom prst="rect">
            <a:avLst/>
          </a:prstGeom>
          <a:noFill/>
          <a:ln>
            <a:noFill/>
          </a:ln>
        </p:spPr>
        <p:txBody>
          <a:bodyPr spcFirstLastPara="1" wrap="square" lIns="91425" tIns="45700" rIns="91425" bIns="45700" anchor="t" anchorCtr="0">
            <a:normAutofit/>
          </a:bodyPr>
          <a:lstStyle>
            <a:lvl1pPr marL="457200" lvl="0" indent="-228600" algn="l">
              <a:lnSpc>
                <a:spcPct val="120000"/>
              </a:lnSpc>
              <a:spcBef>
                <a:spcPts val="1000"/>
              </a:spcBef>
              <a:spcAft>
                <a:spcPts val="0"/>
              </a:spcAft>
              <a:buClr>
                <a:schemeClr val="dk1"/>
              </a:buClr>
              <a:buSzPts val="1800"/>
              <a:buNone/>
              <a:defRPr/>
            </a:lvl1pPr>
            <a:lvl2pPr marL="914400" lvl="1" indent="-228600" algn="l">
              <a:lnSpc>
                <a:spcPct val="120000"/>
              </a:lnSpc>
              <a:spcBef>
                <a:spcPts val="600"/>
              </a:spcBef>
              <a:spcAft>
                <a:spcPts val="0"/>
              </a:spcAft>
              <a:buClr>
                <a:schemeClr val="dk1"/>
              </a:buClr>
              <a:buSzPts val="1800"/>
              <a:buNone/>
              <a:defRPr/>
            </a:lvl2pPr>
            <a:lvl3pPr marL="1371600" lvl="2" indent="-228600" algn="l">
              <a:lnSpc>
                <a:spcPct val="120000"/>
              </a:lnSpc>
              <a:spcBef>
                <a:spcPts val="600"/>
              </a:spcBef>
              <a:spcAft>
                <a:spcPts val="0"/>
              </a:spcAft>
              <a:buClr>
                <a:schemeClr val="dk1"/>
              </a:buClr>
              <a:buSzPts val="1800"/>
              <a:buNone/>
              <a:defRPr/>
            </a:lvl3pPr>
            <a:lvl4pPr marL="1828800" lvl="3" indent="-228600" algn="l">
              <a:lnSpc>
                <a:spcPct val="120000"/>
              </a:lnSpc>
              <a:spcBef>
                <a:spcPts val="600"/>
              </a:spcBef>
              <a:spcAft>
                <a:spcPts val="0"/>
              </a:spcAft>
              <a:buClr>
                <a:schemeClr val="dk1"/>
              </a:buClr>
              <a:buSzPts val="1800"/>
              <a:buNone/>
              <a:defRPr/>
            </a:lvl4pPr>
            <a:lvl5pPr marL="2286000" lvl="4" indent="-228600" algn="l">
              <a:lnSpc>
                <a:spcPct val="120000"/>
              </a:lnSpc>
              <a:spcBef>
                <a:spcPts val="600"/>
              </a:spcBef>
              <a:spcAft>
                <a:spcPts val="0"/>
              </a:spcAft>
              <a:buClr>
                <a:schemeClr val="dk1"/>
              </a:buClr>
              <a:buSzPts val="1800"/>
              <a:buNone/>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 name="Google Shape;21;p33"/>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Libre Franklin"/>
                <a:ea typeface="Libre Franklin"/>
                <a:cs typeface="Libre Franklin"/>
                <a:sym typeface="Libre Franklin"/>
              </a:defRPr>
            </a:lvl1pPr>
            <a:lvl2pPr marR="0" lvl="1"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2pPr>
            <a:lvl3pPr marR="0" lvl="2"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3pPr>
            <a:lvl4pPr marR="0" lvl="3"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4pPr>
            <a:lvl5pPr marR="0" lvl="4"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5pPr>
            <a:lvl6pPr marR="0" lvl="5"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6pPr>
            <a:lvl7pPr marR="0" lvl="6"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7pPr>
            <a:lvl8pPr marR="0" lvl="7"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8pPr>
            <a:lvl9pPr marR="0" lvl="8"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9pPr>
          </a:lstStyle>
          <a:p>
            <a:endParaRPr/>
          </a:p>
        </p:txBody>
      </p:sp>
      <p:sp>
        <p:nvSpPr>
          <p:cNvPr id="22" name="Google Shape;22;p33"/>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Libre Franklin"/>
                <a:ea typeface="Libre Franklin"/>
                <a:cs typeface="Libre Franklin"/>
                <a:sym typeface="Libre Franklin"/>
              </a:defRPr>
            </a:lvl1pPr>
            <a:lvl2pPr marR="0" lvl="1"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2pPr>
            <a:lvl3pPr marR="0" lvl="2"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3pPr>
            <a:lvl4pPr marR="0" lvl="3"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4pPr>
            <a:lvl5pPr marR="0" lvl="4"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5pPr>
            <a:lvl6pPr marR="0" lvl="5"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6pPr>
            <a:lvl7pPr marR="0" lvl="6"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7pPr>
            <a:lvl8pPr marR="0" lvl="7"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8pPr>
            <a:lvl9pPr marR="0" lvl="8"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9pPr>
          </a:lstStyle>
          <a:p>
            <a:endParaRPr/>
          </a:p>
        </p:txBody>
      </p:sp>
      <p:sp>
        <p:nvSpPr>
          <p:cNvPr id="23" name="Google Shape;23;p33"/>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Libre Franklin"/>
                <a:ea typeface="Libre Franklin"/>
                <a:cs typeface="Libre Franklin"/>
                <a:sym typeface="Libre Franklin"/>
              </a:defRPr>
            </a:lvl1pPr>
            <a:lvl2pPr marL="0" marR="0" lvl="1" indent="0" algn="l" rtl="0">
              <a:spcBef>
                <a:spcPts val="0"/>
              </a:spcBef>
              <a:buNone/>
              <a:defRPr sz="1800">
                <a:solidFill>
                  <a:schemeClr val="dk1"/>
                </a:solidFill>
                <a:latin typeface="Libre Franklin"/>
                <a:ea typeface="Libre Franklin"/>
                <a:cs typeface="Libre Franklin"/>
                <a:sym typeface="Libre Franklin"/>
              </a:defRPr>
            </a:lvl2pPr>
            <a:lvl3pPr marL="0" marR="0" lvl="2" indent="0" algn="l" rtl="0">
              <a:spcBef>
                <a:spcPts val="0"/>
              </a:spcBef>
              <a:buNone/>
              <a:defRPr sz="1800">
                <a:solidFill>
                  <a:schemeClr val="dk1"/>
                </a:solidFill>
                <a:latin typeface="Libre Franklin"/>
                <a:ea typeface="Libre Franklin"/>
                <a:cs typeface="Libre Franklin"/>
                <a:sym typeface="Libre Franklin"/>
              </a:defRPr>
            </a:lvl3pPr>
            <a:lvl4pPr marL="0" marR="0" lvl="3" indent="0" algn="l" rtl="0">
              <a:spcBef>
                <a:spcPts val="0"/>
              </a:spcBef>
              <a:buNone/>
              <a:defRPr sz="1800">
                <a:solidFill>
                  <a:schemeClr val="dk1"/>
                </a:solidFill>
                <a:latin typeface="Libre Franklin"/>
                <a:ea typeface="Libre Franklin"/>
                <a:cs typeface="Libre Franklin"/>
                <a:sym typeface="Libre Franklin"/>
              </a:defRPr>
            </a:lvl4pPr>
            <a:lvl5pPr marL="0" marR="0" lvl="4" indent="0" algn="l" rtl="0">
              <a:spcBef>
                <a:spcPts val="0"/>
              </a:spcBef>
              <a:buNone/>
              <a:defRPr sz="1800">
                <a:solidFill>
                  <a:schemeClr val="dk1"/>
                </a:solidFill>
                <a:latin typeface="Libre Franklin"/>
                <a:ea typeface="Libre Franklin"/>
                <a:cs typeface="Libre Franklin"/>
                <a:sym typeface="Libre Franklin"/>
              </a:defRPr>
            </a:lvl5pPr>
            <a:lvl6pPr marL="0" marR="0" lvl="5" indent="0" algn="l" rtl="0">
              <a:spcBef>
                <a:spcPts val="0"/>
              </a:spcBef>
              <a:buNone/>
              <a:defRPr sz="1800">
                <a:solidFill>
                  <a:schemeClr val="dk1"/>
                </a:solidFill>
                <a:latin typeface="Libre Franklin"/>
                <a:ea typeface="Libre Franklin"/>
                <a:cs typeface="Libre Franklin"/>
                <a:sym typeface="Libre Franklin"/>
              </a:defRPr>
            </a:lvl6pPr>
            <a:lvl7pPr marL="0" marR="0" lvl="6" indent="0" algn="l" rtl="0">
              <a:spcBef>
                <a:spcPts val="0"/>
              </a:spcBef>
              <a:buNone/>
              <a:defRPr sz="1800">
                <a:solidFill>
                  <a:schemeClr val="dk1"/>
                </a:solidFill>
                <a:latin typeface="Libre Franklin"/>
                <a:ea typeface="Libre Franklin"/>
                <a:cs typeface="Libre Franklin"/>
                <a:sym typeface="Libre Franklin"/>
              </a:defRPr>
            </a:lvl7pPr>
            <a:lvl8pPr marL="0" marR="0" lvl="7" indent="0" algn="l" rtl="0">
              <a:spcBef>
                <a:spcPts val="0"/>
              </a:spcBef>
              <a:buNone/>
              <a:defRPr sz="1800">
                <a:solidFill>
                  <a:schemeClr val="dk1"/>
                </a:solidFill>
                <a:latin typeface="Libre Franklin"/>
                <a:ea typeface="Libre Franklin"/>
                <a:cs typeface="Libre Franklin"/>
                <a:sym typeface="Libre Franklin"/>
              </a:defRPr>
            </a:lvl8pPr>
            <a:lvl9pPr marL="0" marR="0" lvl="8" indent="0" algn="l" rtl="0">
              <a:spcBef>
                <a:spcPts val="0"/>
              </a:spcBef>
              <a:buNone/>
              <a:defRPr sz="1800">
                <a:solidFill>
                  <a:schemeClr val="dk1"/>
                </a:solidFill>
                <a:latin typeface="Libre Franklin"/>
                <a:ea typeface="Libre Franklin"/>
                <a:cs typeface="Libre Franklin"/>
                <a:sym typeface="Libre Franklin"/>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24"/>
        <p:cNvGrpSpPr/>
        <p:nvPr/>
      </p:nvGrpSpPr>
      <p:grpSpPr>
        <a:xfrm>
          <a:off x="0" y="0"/>
          <a:ext cx="0" cy="0"/>
          <a:chOff x="0" y="0"/>
          <a:chExt cx="0" cy="0"/>
        </a:xfrm>
      </p:grpSpPr>
      <p:sp>
        <p:nvSpPr>
          <p:cNvPr id="25" name="Google Shape;25;p36"/>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accent1"/>
              </a:buClr>
              <a:buSzPts val="2000"/>
              <a:buFont typeface="Proxima Nova"/>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 name="Google Shape;26;p36"/>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228600" algn="l">
              <a:lnSpc>
                <a:spcPct val="120000"/>
              </a:lnSpc>
              <a:spcBef>
                <a:spcPts val="1000"/>
              </a:spcBef>
              <a:spcAft>
                <a:spcPts val="0"/>
              </a:spcAft>
              <a:buClr>
                <a:schemeClr val="dk1"/>
              </a:buClr>
              <a:buSzPts val="3200"/>
              <a:buNone/>
              <a:defRPr sz="3200"/>
            </a:lvl1pPr>
            <a:lvl2pPr marL="914400" lvl="1" indent="-228600" algn="l">
              <a:lnSpc>
                <a:spcPct val="120000"/>
              </a:lnSpc>
              <a:spcBef>
                <a:spcPts val="600"/>
              </a:spcBef>
              <a:spcAft>
                <a:spcPts val="0"/>
              </a:spcAft>
              <a:buClr>
                <a:schemeClr val="dk1"/>
              </a:buClr>
              <a:buSzPts val="2800"/>
              <a:buNone/>
              <a:defRPr sz="2800"/>
            </a:lvl2pPr>
            <a:lvl3pPr marL="1371600" lvl="2" indent="-228600" algn="l">
              <a:lnSpc>
                <a:spcPct val="120000"/>
              </a:lnSpc>
              <a:spcBef>
                <a:spcPts val="600"/>
              </a:spcBef>
              <a:spcAft>
                <a:spcPts val="0"/>
              </a:spcAft>
              <a:buClr>
                <a:schemeClr val="dk1"/>
              </a:buClr>
              <a:buSzPts val="2400"/>
              <a:buNone/>
              <a:defRPr sz="2400"/>
            </a:lvl3pPr>
            <a:lvl4pPr marL="1828800" lvl="3" indent="-228600" algn="l">
              <a:lnSpc>
                <a:spcPct val="120000"/>
              </a:lnSpc>
              <a:spcBef>
                <a:spcPts val="600"/>
              </a:spcBef>
              <a:spcAft>
                <a:spcPts val="0"/>
              </a:spcAft>
              <a:buClr>
                <a:schemeClr val="dk1"/>
              </a:buClr>
              <a:buSzPts val="2000"/>
              <a:buNone/>
              <a:defRPr sz="2000"/>
            </a:lvl4pPr>
            <a:lvl5pPr marL="2286000" lvl="4" indent="-228600" algn="l">
              <a:lnSpc>
                <a:spcPct val="120000"/>
              </a:lnSpc>
              <a:spcBef>
                <a:spcPts val="600"/>
              </a:spcBef>
              <a:spcAft>
                <a:spcPts val="0"/>
              </a:spcAft>
              <a:buClr>
                <a:schemeClr val="dk1"/>
              </a:buClr>
              <a:buSzPts val="2000"/>
              <a:buNone/>
              <a:defRPr sz="2000"/>
            </a:lvl5pPr>
            <a:lvl6pPr marL="2743200" lvl="5" indent="-355600" algn="l">
              <a:lnSpc>
                <a:spcPct val="90000"/>
              </a:lnSpc>
              <a:spcBef>
                <a:spcPts val="6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27" name="Google Shape;27;p36"/>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lnSpc>
                <a:spcPct val="120000"/>
              </a:lnSpc>
              <a:spcBef>
                <a:spcPts val="1000"/>
              </a:spcBef>
              <a:spcAft>
                <a:spcPts val="0"/>
              </a:spcAft>
              <a:buClr>
                <a:schemeClr val="dk1"/>
              </a:buClr>
              <a:buSzPts val="1400"/>
              <a:buNone/>
              <a:defRPr sz="1400"/>
            </a:lvl1pPr>
            <a:lvl2pPr marL="914400" lvl="1" indent="-228600" algn="l">
              <a:lnSpc>
                <a:spcPct val="120000"/>
              </a:lnSpc>
              <a:spcBef>
                <a:spcPts val="600"/>
              </a:spcBef>
              <a:spcAft>
                <a:spcPts val="0"/>
              </a:spcAft>
              <a:buClr>
                <a:schemeClr val="dk1"/>
              </a:buClr>
              <a:buSzPts val="1200"/>
              <a:buNone/>
              <a:defRPr sz="1200"/>
            </a:lvl2pPr>
            <a:lvl3pPr marL="1371600" lvl="2" indent="-228600" algn="l">
              <a:lnSpc>
                <a:spcPct val="120000"/>
              </a:lnSpc>
              <a:spcBef>
                <a:spcPts val="600"/>
              </a:spcBef>
              <a:spcAft>
                <a:spcPts val="0"/>
              </a:spcAft>
              <a:buClr>
                <a:schemeClr val="dk1"/>
              </a:buClr>
              <a:buSzPts val="1000"/>
              <a:buNone/>
              <a:defRPr sz="1000"/>
            </a:lvl3pPr>
            <a:lvl4pPr marL="1828800" lvl="3" indent="-228600" algn="l">
              <a:lnSpc>
                <a:spcPct val="120000"/>
              </a:lnSpc>
              <a:spcBef>
                <a:spcPts val="600"/>
              </a:spcBef>
              <a:spcAft>
                <a:spcPts val="0"/>
              </a:spcAft>
              <a:buClr>
                <a:schemeClr val="dk1"/>
              </a:buClr>
              <a:buSzPts val="900"/>
              <a:buNone/>
              <a:defRPr sz="900"/>
            </a:lvl4pPr>
            <a:lvl5pPr marL="2286000" lvl="4" indent="-228600" algn="l">
              <a:lnSpc>
                <a:spcPct val="120000"/>
              </a:lnSpc>
              <a:spcBef>
                <a:spcPts val="600"/>
              </a:spcBef>
              <a:spcAft>
                <a:spcPts val="0"/>
              </a:spcAft>
              <a:buClr>
                <a:schemeClr val="dk1"/>
              </a:buClr>
              <a:buSzPts val="900"/>
              <a:buNone/>
              <a:defRPr sz="900"/>
            </a:lvl5pPr>
            <a:lvl6pPr marL="2743200" lvl="5" indent="-228600" algn="l">
              <a:lnSpc>
                <a:spcPct val="90000"/>
              </a:lnSpc>
              <a:spcBef>
                <a:spcPts val="600"/>
              </a:spcBef>
              <a:spcAft>
                <a:spcPts val="0"/>
              </a:spcAft>
              <a:buClr>
                <a:schemeClr val="dk1"/>
              </a:buClr>
              <a:buSzPts val="900"/>
              <a:buNone/>
              <a:defRPr sz="900"/>
            </a:lvl6pPr>
            <a:lvl7pPr marL="3200400" lvl="6" indent="-228600" algn="l">
              <a:lnSpc>
                <a:spcPct val="90000"/>
              </a:lnSpc>
              <a:spcBef>
                <a:spcPts val="500"/>
              </a:spcBef>
              <a:spcAft>
                <a:spcPts val="0"/>
              </a:spcAft>
              <a:buClr>
                <a:schemeClr val="dk1"/>
              </a:buClr>
              <a:buSzPts val="900"/>
              <a:buNone/>
              <a:defRPr sz="900"/>
            </a:lvl7pPr>
            <a:lvl8pPr marL="3657600" lvl="7" indent="-228600" algn="l">
              <a:lnSpc>
                <a:spcPct val="90000"/>
              </a:lnSpc>
              <a:spcBef>
                <a:spcPts val="500"/>
              </a:spcBef>
              <a:spcAft>
                <a:spcPts val="0"/>
              </a:spcAft>
              <a:buClr>
                <a:schemeClr val="dk1"/>
              </a:buClr>
              <a:buSzPts val="900"/>
              <a:buNone/>
              <a:defRPr sz="900"/>
            </a:lvl8pPr>
            <a:lvl9pPr marL="4114800" lvl="8" indent="-228600" algn="l">
              <a:lnSpc>
                <a:spcPct val="90000"/>
              </a:lnSpc>
              <a:spcBef>
                <a:spcPts val="500"/>
              </a:spcBef>
              <a:spcAft>
                <a:spcPts val="0"/>
              </a:spcAft>
              <a:buClr>
                <a:schemeClr val="dk1"/>
              </a:buClr>
              <a:buSzPts val="900"/>
              <a:buNone/>
              <a:defRPr sz="900"/>
            </a:lvl9pPr>
          </a:lstStyle>
          <a:p>
            <a:endParaRPr/>
          </a:p>
        </p:txBody>
      </p:sp>
      <p:sp>
        <p:nvSpPr>
          <p:cNvPr id="28" name="Google Shape;28;p36"/>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Libre Franklin"/>
                <a:ea typeface="Libre Franklin"/>
                <a:cs typeface="Libre Franklin"/>
                <a:sym typeface="Libre Franklin"/>
              </a:defRPr>
            </a:lvl1pPr>
            <a:lvl2pPr marR="0" lvl="1"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2pPr>
            <a:lvl3pPr marR="0" lvl="2"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3pPr>
            <a:lvl4pPr marR="0" lvl="3"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4pPr>
            <a:lvl5pPr marR="0" lvl="4"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5pPr>
            <a:lvl6pPr marR="0" lvl="5"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6pPr>
            <a:lvl7pPr marR="0" lvl="6"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7pPr>
            <a:lvl8pPr marR="0" lvl="7"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8pPr>
            <a:lvl9pPr marR="0" lvl="8"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9pPr>
          </a:lstStyle>
          <a:p>
            <a:endParaRPr/>
          </a:p>
        </p:txBody>
      </p:sp>
      <p:sp>
        <p:nvSpPr>
          <p:cNvPr id="29" name="Google Shape;29;p36"/>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Libre Franklin"/>
                <a:ea typeface="Libre Franklin"/>
                <a:cs typeface="Libre Franklin"/>
                <a:sym typeface="Libre Franklin"/>
              </a:defRPr>
            </a:lvl1pPr>
            <a:lvl2pPr marR="0" lvl="1"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2pPr>
            <a:lvl3pPr marR="0" lvl="2"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3pPr>
            <a:lvl4pPr marR="0" lvl="3"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4pPr>
            <a:lvl5pPr marR="0" lvl="4"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5pPr>
            <a:lvl6pPr marR="0" lvl="5"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6pPr>
            <a:lvl7pPr marR="0" lvl="6"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7pPr>
            <a:lvl8pPr marR="0" lvl="7"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8pPr>
            <a:lvl9pPr marR="0" lvl="8"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9pPr>
          </a:lstStyle>
          <a:p>
            <a:endParaRPr/>
          </a:p>
        </p:txBody>
      </p:sp>
      <p:sp>
        <p:nvSpPr>
          <p:cNvPr id="30" name="Google Shape;30;p36"/>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Libre Franklin"/>
                <a:ea typeface="Libre Franklin"/>
                <a:cs typeface="Libre Franklin"/>
                <a:sym typeface="Libre Franklin"/>
              </a:defRPr>
            </a:lvl1pPr>
            <a:lvl2pPr marL="0" marR="0" lvl="1" indent="0" algn="l" rtl="0">
              <a:spcBef>
                <a:spcPts val="0"/>
              </a:spcBef>
              <a:buNone/>
              <a:defRPr sz="1800">
                <a:solidFill>
                  <a:schemeClr val="dk1"/>
                </a:solidFill>
                <a:latin typeface="Libre Franklin"/>
                <a:ea typeface="Libre Franklin"/>
                <a:cs typeface="Libre Franklin"/>
                <a:sym typeface="Libre Franklin"/>
              </a:defRPr>
            </a:lvl2pPr>
            <a:lvl3pPr marL="0" marR="0" lvl="2" indent="0" algn="l" rtl="0">
              <a:spcBef>
                <a:spcPts val="0"/>
              </a:spcBef>
              <a:buNone/>
              <a:defRPr sz="1800">
                <a:solidFill>
                  <a:schemeClr val="dk1"/>
                </a:solidFill>
                <a:latin typeface="Libre Franklin"/>
                <a:ea typeface="Libre Franklin"/>
                <a:cs typeface="Libre Franklin"/>
                <a:sym typeface="Libre Franklin"/>
              </a:defRPr>
            </a:lvl3pPr>
            <a:lvl4pPr marL="0" marR="0" lvl="3" indent="0" algn="l" rtl="0">
              <a:spcBef>
                <a:spcPts val="0"/>
              </a:spcBef>
              <a:buNone/>
              <a:defRPr sz="1800">
                <a:solidFill>
                  <a:schemeClr val="dk1"/>
                </a:solidFill>
                <a:latin typeface="Libre Franklin"/>
                <a:ea typeface="Libre Franklin"/>
                <a:cs typeface="Libre Franklin"/>
                <a:sym typeface="Libre Franklin"/>
              </a:defRPr>
            </a:lvl4pPr>
            <a:lvl5pPr marL="0" marR="0" lvl="4" indent="0" algn="l" rtl="0">
              <a:spcBef>
                <a:spcPts val="0"/>
              </a:spcBef>
              <a:buNone/>
              <a:defRPr sz="1800">
                <a:solidFill>
                  <a:schemeClr val="dk1"/>
                </a:solidFill>
                <a:latin typeface="Libre Franklin"/>
                <a:ea typeface="Libre Franklin"/>
                <a:cs typeface="Libre Franklin"/>
                <a:sym typeface="Libre Franklin"/>
              </a:defRPr>
            </a:lvl5pPr>
            <a:lvl6pPr marL="0" marR="0" lvl="5" indent="0" algn="l" rtl="0">
              <a:spcBef>
                <a:spcPts val="0"/>
              </a:spcBef>
              <a:buNone/>
              <a:defRPr sz="1800">
                <a:solidFill>
                  <a:schemeClr val="dk1"/>
                </a:solidFill>
                <a:latin typeface="Libre Franklin"/>
                <a:ea typeface="Libre Franklin"/>
                <a:cs typeface="Libre Franklin"/>
                <a:sym typeface="Libre Franklin"/>
              </a:defRPr>
            </a:lvl6pPr>
            <a:lvl7pPr marL="0" marR="0" lvl="6" indent="0" algn="l" rtl="0">
              <a:spcBef>
                <a:spcPts val="0"/>
              </a:spcBef>
              <a:buNone/>
              <a:defRPr sz="1800">
                <a:solidFill>
                  <a:schemeClr val="dk1"/>
                </a:solidFill>
                <a:latin typeface="Libre Franklin"/>
                <a:ea typeface="Libre Franklin"/>
                <a:cs typeface="Libre Franklin"/>
                <a:sym typeface="Libre Franklin"/>
              </a:defRPr>
            </a:lvl7pPr>
            <a:lvl8pPr marL="0" marR="0" lvl="7" indent="0" algn="l" rtl="0">
              <a:spcBef>
                <a:spcPts val="0"/>
              </a:spcBef>
              <a:buNone/>
              <a:defRPr sz="1800">
                <a:solidFill>
                  <a:schemeClr val="dk1"/>
                </a:solidFill>
                <a:latin typeface="Libre Franklin"/>
                <a:ea typeface="Libre Franklin"/>
                <a:cs typeface="Libre Franklin"/>
                <a:sym typeface="Libre Franklin"/>
              </a:defRPr>
            </a:lvl8pPr>
            <a:lvl9pPr marL="0" marR="0" lvl="8" indent="0" algn="l" rtl="0">
              <a:spcBef>
                <a:spcPts val="0"/>
              </a:spcBef>
              <a:buNone/>
              <a:defRPr sz="1800">
                <a:solidFill>
                  <a:schemeClr val="dk1"/>
                </a:solidFill>
                <a:latin typeface="Libre Franklin"/>
                <a:ea typeface="Libre Franklin"/>
                <a:cs typeface="Libre Franklin"/>
                <a:sym typeface="Libre Franklin"/>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Slide">
  <p:cSld name="Blank Slide">
    <p:spTree>
      <p:nvGrpSpPr>
        <p:cNvPr id="1" name="Shape 35"/>
        <p:cNvGrpSpPr/>
        <p:nvPr/>
      </p:nvGrpSpPr>
      <p:grpSpPr>
        <a:xfrm>
          <a:off x="0" y="0"/>
          <a:ext cx="0" cy="0"/>
          <a:chOff x="0" y="0"/>
          <a:chExt cx="0" cy="0"/>
        </a:xfrm>
      </p:grpSpPr>
      <p:sp>
        <p:nvSpPr>
          <p:cNvPr id="36" name="Google Shape;36;p40"/>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Libre Franklin"/>
                <a:ea typeface="Libre Franklin"/>
                <a:cs typeface="Libre Franklin"/>
                <a:sym typeface="Libre Franklin"/>
              </a:defRPr>
            </a:lvl1pPr>
            <a:lvl2pPr marL="0" marR="0" lvl="1" indent="0" algn="l" rtl="0">
              <a:spcBef>
                <a:spcPts val="0"/>
              </a:spcBef>
              <a:buNone/>
              <a:defRPr sz="1800">
                <a:solidFill>
                  <a:schemeClr val="dk1"/>
                </a:solidFill>
                <a:latin typeface="Libre Franklin"/>
                <a:ea typeface="Libre Franklin"/>
                <a:cs typeface="Libre Franklin"/>
                <a:sym typeface="Libre Franklin"/>
              </a:defRPr>
            </a:lvl2pPr>
            <a:lvl3pPr marL="0" marR="0" lvl="2" indent="0" algn="l" rtl="0">
              <a:spcBef>
                <a:spcPts val="0"/>
              </a:spcBef>
              <a:buNone/>
              <a:defRPr sz="1800">
                <a:solidFill>
                  <a:schemeClr val="dk1"/>
                </a:solidFill>
                <a:latin typeface="Libre Franklin"/>
                <a:ea typeface="Libre Franklin"/>
                <a:cs typeface="Libre Franklin"/>
                <a:sym typeface="Libre Franklin"/>
              </a:defRPr>
            </a:lvl3pPr>
            <a:lvl4pPr marL="0" marR="0" lvl="3" indent="0" algn="l" rtl="0">
              <a:spcBef>
                <a:spcPts val="0"/>
              </a:spcBef>
              <a:buNone/>
              <a:defRPr sz="1800">
                <a:solidFill>
                  <a:schemeClr val="dk1"/>
                </a:solidFill>
                <a:latin typeface="Libre Franklin"/>
                <a:ea typeface="Libre Franklin"/>
                <a:cs typeface="Libre Franklin"/>
                <a:sym typeface="Libre Franklin"/>
              </a:defRPr>
            </a:lvl4pPr>
            <a:lvl5pPr marL="0" marR="0" lvl="4" indent="0" algn="l" rtl="0">
              <a:spcBef>
                <a:spcPts val="0"/>
              </a:spcBef>
              <a:buNone/>
              <a:defRPr sz="1800">
                <a:solidFill>
                  <a:schemeClr val="dk1"/>
                </a:solidFill>
                <a:latin typeface="Libre Franklin"/>
                <a:ea typeface="Libre Franklin"/>
                <a:cs typeface="Libre Franklin"/>
                <a:sym typeface="Libre Franklin"/>
              </a:defRPr>
            </a:lvl5pPr>
            <a:lvl6pPr marL="0" marR="0" lvl="5" indent="0" algn="l" rtl="0">
              <a:spcBef>
                <a:spcPts val="0"/>
              </a:spcBef>
              <a:buNone/>
              <a:defRPr sz="1800">
                <a:solidFill>
                  <a:schemeClr val="dk1"/>
                </a:solidFill>
                <a:latin typeface="Libre Franklin"/>
                <a:ea typeface="Libre Franklin"/>
                <a:cs typeface="Libre Franklin"/>
                <a:sym typeface="Libre Franklin"/>
              </a:defRPr>
            </a:lvl6pPr>
            <a:lvl7pPr marL="0" marR="0" lvl="6" indent="0" algn="l" rtl="0">
              <a:spcBef>
                <a:spcPts val="0"/>
              </a:spcBef>
              <a:buNone/>
              <a:defRPr sz="1800">
                <a:solidFill>
                  <a:schemeClr val="dk1"/>
                </a:solidFill>
                <a:latin typeface="Libre Franklin"/>
                <a:ea typeface="Libre Franklin"/>
                <a:cs typeface="Libre Franklin"/>
                <a:sym typeface="Libre Franklin"/>
              </a:defRPr>
            </a:lvl7pPr>
            <a:lvl8pPr marL="0" marR="0" lvl="7" indent="0" algn="l" rtl="0">
              <a:spcBef>
                <a:spcPts val="0"/>
              </a:spcBef>
              <a:buNone/>
              <a:defRPr sz="1800">
                <a:solidFill>
                  <a:schemeClr val="dk1"/>
                </a:solidFill>
                <a:latin typeface="Libre Franklin"/>
                <a:ea typeface="Libre Franklin"/>
                <a:cs typeface="Libre Franklin"/>
                <a:sym typeface="Libre Franklin"/>
              </a:defRPr>
            </a:lvl8pPr>
            <a:lvl9pPr marL="0" marR="0" lvl="8" indent="0" algn="l" rtl="0">
              <a:spcBef>
                <a:spcPts val="0"/>
              </a:spcBef>
              <a:buNone/>
              <a:defRPr sz="1800">
                <a:solidFill>
                  <a:schemeClr val="dk1"/>
                </a:solidFill>
                <a:latin typeface="Libre Franklin"/>
                <a:ea typeface="Libre Franklin"/>
                <a:cs typeface="Libre Franklin"/>
                <a:sym typeface="Libre Franklin"/>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4_Title Slide">
  <p:cSld name="4_Title Slide">
    <p:bg>
      <p:bgPr>
        <a:solidFill>
          <a:schemeClr val="lt1"/>
        </a:solidFill>
        <a:effectLst/>
      </p:bgPr>
    </p:bg>
    <p:spTree>
      <p:nvGrpSpPr>
        <p:cNvPr id="1" name="Shape 37"/>
        <p:cNvGrpSpPr/>
        <p:nvPr/>
      </p:nvGrpSpPr>
      <p:grpSpPr>
        <a:xfrm>
          <a:off x="0" y="0"/>
          <a:ext cx="0" cy="0"/>
          <a:chOff x="0" y="0"/>
          <a:chExt cx="0" cy="0"/>
        </a:xfrm>
      </p:grpSpPr>
      <p:sp>
        <p:nvSpPr>
          <p:cNvPr id="38" name="Google Shape;38;p41"/>
          <p:cNvSpPr txBox="1">
            <a:spLocks noGrp="1"/>
          </p:cNvSpPr>
          <p:nvPr>
            <p:ph type="title"/>
          </p:nvPr>
        </p:nvSpPr>
        <p:spPr>
          <a:xfrm>
            <a:off x="491817" y="1982855"/>
            <a:ext cx="6352354" cy="1642701"/>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accent1"/>
              </a:buClr>
              <a:buSzPts val="3600"/>
              <a:buFont typeface="Proxima Nova"/>
              <a:buNone/>
              <a:defRPr>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41"/>
          <p:cNvSpPr txBox="1">
            <a:spLocks noGrp="1"/>
          </p:cNvSpPr>
          <p:nvPr>
            <p:ph type="body" idx="1"/>
          </p:nvPr>
        </p:nvSpPr>
        <p:spPr>
          <a:xfrm>
            <a:off x="491817" y="4339501"/>
            <a:ext cx="6352354" cy="1219200"/>
          </a:xfrm>
          <a:prstGeom prst="rect">
            <a:avLst/>
          </a:prstGeom>
          <a:noFill/>
          <a:ln>
            <a:noFill/>
          </a:ln>
        </p:spPr>
        <p:txBody>
          <a:bodyPr spcFirstLastPara="1" wrap="square" lIns="91425" tIns="45700" rIns="91425" bIns="45700" anchor="t" anchorCtr="0">
            <a:normAutofit/>
          </a:bodyPr>
          <a:lstStyle>
            <a:lvl1pPr marL="457200" lvl="0" indent="-228600" algn="l">
              <a:lnSpc>
                <a:spcPct val="110000"/>
              </a:lnSpc>
              <a:spcBef>
                <a:spcPts val="1000"/>
              </a:spcBef>
              <a:spcAft>
                <a:spcPts val="0"/>
              </a:spcAft>
              <a:buClr>
                <a:schemeClr val="accent2"/>
              </a:buClr>
              <a:buSzPts val="1800"/>
              <a:buNone/>
              <a:defRPr sz="1800" b="0" i="0">
                <a:solidFill>
                  <a:schemeClr val="accent2"/>
                </a:solidFill>
                <a:latin typeface="Verdana"/>
                <a:ea typeface="Verdana"/>
                <a:cs typeface="Verdana"/>
                <a:sym typeface="Verdana"/>
              </a:defRPr>
            </a:lvl1pPr>
            <a:lvl2pPr marL="914400" lvl="1" indent="-228600" algn="l">
              <a:lnSpc>
                <a:spcPct val="110000"/>
              </a:lnSpc>
              <a:spcBef>
                <a:spcPts val="600"/>
              </a:spcBef>
              <a:spcAft>
                <a:spcPts val="0"/>
              </a:spcAft>
              <a:buClr>
                <a:schemeClr val="dk1"/>
              </a:buClr>
              <a:buSzPts val="1600"/>
              <a:buNone/>
              <a:defRPr sz="1600" b="0" i="0">
                <a:solidFill>
                  <a:schemeClr val="dk1"/>
                </a:solidFill>
                <a:latin typeface="Verdana"/>
                <a:ea typeface="Verdana"/>
                <a:cs typeface="Verdana"/>
                <a:sym typeface="Verdana"/>
              </a:defRPr>
            </a:lvl2pPr>
            <a:lvl3pPr marL="1371600" lvl="2" indent="-228600" algn="l">
              <a:lnSpc>
                <a:spcPct val="110000"/>
              </a:lnSpc>
              <a:spcBef>
                <a:spcPts val="600"/>
              </a:spcBef>
              <a:spcAft>
                <a:spcPts val="0"/>
              </a:spcAft>
              <a:buClr>
                <a:schemeClr val="dk1"/>
              </a:buClr>
              <a:buSzPts val="1400"/>
              <a:buNone/>
              <a:defRPr sz="1400" b="0" i="0">
                <a:solidFill>
                  <a:schemeClr val="dk1"/>
                </a:solidFill>
                <a:latin typeface="Verdana"/>
                <a:ea typeface="Verdana"/>
                <a:cs typeface="Verdana"/>
                <a:sym typeface="Verdana"/>
              </a:defRPr>
            </a:lvl3pPr>
            <a:lvl4pPr marL="1828800" lvl="3" indent="-228600" algn="l">
              <a:lnSpc>
                <a:spcPct val="110000"/>
              </a:lnSpc>
              <a:spcBef>
                <a:spcPts val="600"/>
              </a:spcBef>
              <a:spcAft>
                <a:spcPts val="0"/>
              </a:spcAft>
              <a:buClr>
                <a:schemeClr val="dk1"/>
              </a:buClr>
              <a:buSzPts val="1200"/>
              <a:buNone/>
              <a:defRPr sz="1200" b="0" i="0">
                <a:solidFill>
                  <a:schemeClr val="dk1"/>
                </a:solidFill>
                <a:latin typeface="Verdana"/>
                <a:ea typeface="Verdana"/>
                <a:cs typeface="Verdana"/>
                <a:sym typeface="Verdana"/>
              </a:defRPr>
            </a:lvl4pPr>
            <a:lvl5pPr marL="2286000" lvl="4" indent="-228600" algn="l">
              <a:lnSpc>
                <a:spcPct val="110000"/>
              </a:lnSpc>
              <a:spcBef>
                <a:spcPts val="600"/>
              </a:spcBef>
              <a:spcAft>
                <a:spcPts val="0"/>
              </a:spcAft>
              <a:buClr>
                <a:schemeClr val="dk1"/>
              </a:buClr>
              <a:buSzPts val="1200"/>
              <a:buNone/>
              <a:defRPr sz="1200" b="0" i="0">
                <a:solidFill>
                  <a:schemeClr val="dk1"/>
                </a:solidFill>
                <a:latin typeface="Verdana"/>
                <a:ea typeface="Verdana"/>
                <a:cs typeface="Verdana"/>
                <a:sym typeface="Verdana"/>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Slide">
  <p:cSld name="Title Slide">
    <p:bg>
      <p:bgPr>
        <a:solidFill>
          <a:schemeClr val="accent1"/>
        </a:solidFill>
        <a:effectLst/>
      </p:bgPr>
    </p:bg>
    <p:spTree>
      <p:nvGrpSpPr>
        <p:cNvPr id="1" name="Shape 40"/>
        <p:cNvGrpSpPr/>
        <p:nvPr/>
      </p:nvGrpSpPr>
      <p:grpSpPr>
        <a:xfrm>
          <a:off x="0" y="0"/>
          <a:ext cx="0" cy="0"/>
          <a:chOff x="0" y="0"/>
          <a:chExt cx="0" cy="0"/>
        </a:xfrm>
      </p:grpSpPr>
      <p:sp>
        <p:nvSpPr>
          <p:cNvPr id="41" name="Google Shape;41;p42"/>
          <p:cNvSpPr txBox="1">
            <a:spLocks noGrp="1"/>
          </p:cNvSpPr>
          <p:nvPr>
            <p:ph type="title"/>
          </p:nvPr>
        </p:nvSpPr>
        <p:spPr>
          <a:xfrm>
            <a:off x="1035514" y="1982855"/>
            <a:ext cx="6352354" cy="1642701"/>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3600"/>
              <a:buFont typeface="Proxima Nova"/>
              <a:buNone/>
              <a:defRPr>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42"/>
          <p:cNvSpPr txBox="1">
            <a:spLocks noGrp="1"/>
          </p:cNvSpPr>
          <p:nvPr>
            <p:ph type="body" idx="1"/>
          </p:nvPr>
        </p:nvSpPr>
        <p:spPr>
          <a:xfrm>
            <a:off x="1035514" y="3625556"/>
            <a:ext cx="6352354" cy="1219200"/>
          </a:xfrm>
          <a:prstGeom prst="rect">
            <a:avLst/>
          </a:prstGeom>
          <a:noFill/>
          <a:ln>
            <a:noFill/>
          </a:ln>
        </p:spPr>
        <p:txBody>
          <a:bodyPr spcFirstLastPara="1" wrap="square" lIns="91425" tIns="45700" rIns="91425" bIns="45700" anchor="t" anchorCtr="0">
            <a:normAutofit/>
          </a:bodyPr>
          <a:lstStyle>
            <a:lvl1pPr marL="457200" lvl="0" indent="-228600" algn="l">
              <a:lnSpc>
                <a:spcPct val="110000"/>
              </a:lnSpc>
              <a:spcBef>
                <a:spcPts val="1000"/>
              </a:spcBef>
              <a:spcAft>
                <a:spcPts val="0"/>
              </a:spcAft>
              <a:buClr>
                <a:schemeClr val="lt1"/>
              </a:buClr>
              <a:buSzPts val="1800"/>
              <a:buNone/>
              <a:defRPr sz="1800" b="0" i="0">
                <a:solidFill>
                  <a:schemeClr val="lt1"/>
                </a:solidFill>
                <a:latin typeface="Verdana"/>
                <a:ea typeface="Verdana"/>
                <a:cs typeface="Verdana"/>
                <a:sym typeface="Verdana"/>
              </a:defRPr>
            </a:lvl1pPr>
            <a:lvl2pPr marL="914400" lvl="1" indent="-228600" algn="l">
              <a:lnSpc>
                <a:spcPct val="110000"/>
              </a:lnSpc>
              <a:spcBef>
                <a:spcPts val="600"/>
              </a:spcBef>
              <a:spcAft>
                <a:spcPts val="0"/>
              </a:spcAft>
              <a:buClr>
                <a:schemeClr val="lt1"/>
              </a:buClr>
              <a:buSzPts val="1600"/>
              <a:buNone/>
              <a:defRPr sz="1600" b="0" i="0">
                <a:solidFill>
                  <a:schemeClr val="lt1"/>
                </a:solidFill>
                <a:latin typeface="Verdana"/>
                <a:ea typeface="Verdana"/>
                <a:cs typeface="Verdana"/>
                <a:sym typeface="Verdana"/>
              </a:defRPr>
            </a:lvl2pPr>
            <a:lvl3pPr marL="1371600" lvl="2" indent="-228600" algn="l">
              <a:lnSpc>
                <a:spcPct val="110000"/>
              </a:lnSpc>
              <a:spcBef>
                <a:spcPts val="600"/>
              </a:spcBef>
              <a:spcAft>
                <a:spcPts val="0"/>
              </a:spcAft>
              <a:buClr>
                <a:schemeClr val="lt1"/>
              </a:buClr>
              <a:buSzPts val="1400"/>
              <a:buNone/>
              <a:defRPr sz="1400" b="0" i="0">
                <a:solidFill>
                  <a:schemeClr val="lt1"/>
                </a:solidFill>
                <a:latin typeface="Verdana"/>
                <a:ea typeface="Verdana"/>
                <a:cs typeface="Verdana"/>
                <a:sym typeface="Verdana"/>
              </a:defRPr>
            </a:lvl3pPr>
            <a:lvl4pPr marL="1828800" lvl="3" indent="-228600" algn="l">
              <a:lnSpc>
                <a:spcPct val="110000"/>
              </a:lnSpc>
              <a:spcBef>
                <a:spcPts val="600"/>
              </a:spcBef>
              <a:spcAft>
                <a:spcPts val="0"/>
              </a:spcAft>
              <a:buClr>
                <a:schemeClr val="lt1"/>
              </a:buClr>
              <a:buSzPts val="1200"/>
              <a:buNone/>
              <a:defRPr sz="1200" b="0" i="0">
                <a:solidFill>
                  <a:schemeClr val="lt1"/>
                </a:solidFill>
                <a:latin typeface="Verdana"/>
                <a:ea typeface="Verdana"/>
                <a:cs typeface="Verdana"/>
                <a:sym typeface="Verdana"/>
              </a:defRPr>
            </a:lvl4pPr>
            <a:lvl5pPr marL="2286000" lvl="4" indent="-228600" algn="l">
              <a:lnSpc>
                <a:spcPct val="110000"/>
              </a:lnSpc>
              <a:spcBef>
                <a:spcPts val="600"/>
              </a:spcBef>
              <a:spcAft>
                <a:spcPts val="0"/>
              </a:spcAft>
              <a:buClr>
                <a:schemeClr val="lt1"/>
              </a:buClr>
              <a:buSzPts val="1200"/>
              <a:buNone/>
              <a:defRPr sz="1200" b="0" i="0">
                <a:solidFill>
                  <a:schemeClr val="lt1"/>
                </a:solidFill>
                <a:latin typeface="Verdana"/>
                <a:ea typeface="Verdana"/>
                <a:cs typeface="Verdana"/>
                <a:sym typeface="Verdana"/>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2_Title Slide">
  <p:cSld name="2_Title Slide">
    <p:bg>
      <p:bgPr>
        <a:solidFill>
          <a:schemeClr val="lt1"/>
        </a:solidFill>
        <a:effectLst/>
      </p:bgPr>
    </p:bg>
    <p:spTree>
      <p:nvGrpSpPr>
        <p:cNvPr id="1" name="Shape 43"/>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5_Title Slide">
  <p:cSld name="5_Title Slide">
    <p:bg>
      <p:bgPr>
        <a:solidFill>
          <a:schemeClr val="accent1"/>
        </a:solidFill>
        <a:effectLst/>
      </p:bgPr>
    </p:bg>
    <p:spTree>
      <p:nvGrpSpPr>
        <p:cNvPr id="1" name="Shape 44"/>
        <p:cNvGrpSpPr/>
        <p:nvPr/>
      </p:nvGrpSpPr>
      <p:grpSpPr>
        <a:xfrm>
          <a:off x="0" y="0"/>
          <a:ext cx="0" cy="0"/>
          <a:chOff x="0" y="0"/>
          <a:chExt cx="0" cy="0"/>
        </a:xfrm>
      </p:grpSpPr>
      <p:sp>
        <p:nvSpPr>
          <p:cNvPr id="45" name="Google Shape;45;p44"/>
          <p:cNvSpPr txBox="1">
            <a:spLocks noGrp="1"/>
          </p:cNvSpPr>
          <p:nvPr>
            <p:ph type="title"/>
          </p:nvPr>
        </p:nvSpPr>
        <p:spPr>
          <a:xfrm>
            <a:off x="1035514" y="600516"/>
            <a:ext cx="6352354" cy="2761872"/>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4800"/>
              <a:buFont typeface="Proxima Nova"/>
              <a:buNone/>
              <a:defRPr sz="48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 name="Google Shape;46;p44"/>
          <p:cNvSpPr txBox="1">
            <a:spLocks noGrp="1"/>
          </p:cNvSpPr>
          <p:nvPr>
            <p:ph type="body" idx="1"/>
          </p:nvPr>
        </p:nvSpPr>
        <p:spPr>
          <a:xfrm>
            <a:off x="1035514" y="3609408"/>
            <a:ext cx="6352354" cy="556864"/>
          </a:xfrm>
          <a:prstGeom prst="rect">
            <a:avLst/>
          </a:prstGeom>
          <a:noFill/>
          <a:ln>
            <a:noFill/>
          </a:ln>
        </p:spPr>
        <p:txBody>
          <a:bodyPr spcFirstLastPara="1" wrap="square" lIns="91425" tIns="45700" rIns="91425" bIns="45700" anchor="t" anchorCtr="0">
            <a:normAutofit/>
          </a:bodyPr>
          <a:lstStyle>
            <a:lvl1pPr marL="457200" lvl="0" indent="-228600" algn="l">
              <a:lnSpc>
                <a:spcPct val="110000"/>
              </a:lnSpc>
              <a:spcBef>
                <a:spcPts val="1000"/>
              </a:spcBef>
              <a:spcAft>
                <a:spcPts val="0"/>
              </a:spcAft>
              <a:buClr>
                <a:schemeClr val="accent3"/>
              </a:buClr>
              <a:buSzPts val="2000"/>
              <a:buNone/>
              <a:defRPr sz="2000" b="1" i="0">
                <a:solidFill>
                  <a:schemeClr val="accent3"/>
                </a:solidFill>
                <a:latin typeface="Proxima Nova"/>
                <a:ea typeface="Proxima Nova"/>
                <a:cs typeface="Proxima Nova"/>
                <a:sym typeface="Proxima Nova"/>
              </a:defRPr>
            </a:lvl1pPr>
            <a:lvl2pPr marL="914400" lvl="1" indent="-228600" algn="l">
              <a:lnSpc>
                <a:spcPct val="110000"/>
              </a:lnSpc>
              <a:spcBef>
                <a:spcPts val="600"/>
              </a:spcBef>
              <a:spcAft>
                <a:spcPts val="0"/>
              </a:spcAft>
              <a:buClr>
                <a:schemeClr val="lt1"/>
              </a:buClr>
              <a:buSzPts val="1400"/>
              <a:buNone/>
              <a:defRPr sz="1400" b="0" i="0">
                <a:solidFill>
                  <a:schemeClr val="lt1"/>
                </a:solidFill>
                <a:latin typeface="Verdana"/>
                <a:ea typeface="Verdana"/>
                <a:cs typeface="Verdana"/>
                <a:sym typeface="Verdana"/>
              </a:defRPr>
            </a:lvl2pPr>
            <a:lvl3pPr marL="1371600" lvl="2" indent="-228600" algn="l">
              <a:lnSpc>
                <a:spcPct val="110000"/>
              </a:lnSpc>
              <a:spcBef>
                <a:spcPts val="600"/>
              </a:spcBef>
              <a:spcAft>
                <a:spcPts val="0"/>
              </a:spcAft>
              <a:buClr>
                <a:schemeClr val="lt1"/>
              </a:buClr>
              <a:buSzPts val="1200"/>
              <a:buNone/>
              <a:defRPr sz="1200" b="0" i="0">
                <a:solidFill>
                  <a:schemeClr val="lt1"/>
                </a:solidFill>
                <a:latin typeface="Verdana"/>
                <a:ea typeface="Verdana"/>
                <a:cs typeface="Verdana"/>
                <a:sym typeface="Verdana"/>
              </a:defRPr>
            </a:lvl3pPr>
            <a:lvl4pPr marL="1828800" lvl="3" indent="-228600" algn="l">
              <a:lnSpc>
                <a:spcPct val="110000"/>
              </a:lnSpc>
              <a:spcBef>
                <a:spcPts val="600"/>
              </a:spcBef>
              <a:spcAft>
                <a:spcPts val="0"/>
              </a:spcAft>
              <a:buClr>
                <a:schemeClr val="lt1"/>
              </a:buClr>
              <a:buSzPts val="1100"/>
              <a:buNone/>
              <a:defRPr sz="1100" b="0" i="0">
                <a:solidFill>
                  <a:schemeClr val="lt1"/>
                </a:solidFill>
                <a:latin typeface="Verdana"/>
                <a:ea typeface="Verdana"/>
                <a:cs typeface="Verdana"/>
                <a:sym typeface="Verdana"/>
              </a:defRPr>
            </a:lvl4pPr>
            <a:lvl5pPr marL="2286000" lvl="4" indent="-228600" algn="l">
              <a:lnSpc>
                <a:spcPct val="110000"/>
              </a:lnSpc>
              <a:spcBef>
                <a:spcPts val="600"/>
              </a:spcBef>
              <a:spcAft>
                <a:spcPts val="0"/>
              </a:spcAft>
              <a:buClr>
                <a:schemeClr val="lt1"/>
              </a:buClr>
              <a:buSzPts val="1100"/>
              <a:buNone/>
              <a:defRPr sz="1100" b="0" i="0">
                <a:solidFill>
                  <a:schemeClr val="lt1"/>
                </a:solidFill>
                <a:latin typeface="Verdana"/>
                <a:ea typeface="Verdana"/>
                <a:cs typeface="Verdana"/>
                <a:sym typeface="Verdana"/>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7" name="Google Shape;47;p44"/>
          <p:cNvSpPr txBox="1">
            <a:spLocks noGrp="1"/>
          </p:cNvSpPr>
          <p:nvPr>
            <p:ph type="body" idx="2"/>
          </p:nvPr>
        </p:nvSpPr>
        <p:spPr>
          <a:xfrm>
            <a:off x="1035051" y="4344900"/>
            <a:ext cx="6268039" cy="1589616"/>
          </a:xfrm>
          <a:prstGeom prst="rect">
            <a:avLst/>
          </a:prstGeom>
          <a:noFill/>
          <a:ln>
            <a:noFill/>
          </a:ln>
        </p:spPr>
        <p:txBody>
          <a:bodyPr spcFirstLastPara="1" wrap="square" lIns="91425" tIns="45700" rIns="91425" bIns="45700" anchor="t" anchorCtr="0">
            <a:normAutofit/>
          </a:bodyPr>
          <a:lstStyle>
            <a:lvl1pPr marL="457200" lvl="0" indent="-228600" algn="l">
              <a:lnSpc>
                <a:spcPct val="120000"/>
              </a:lnSpc>
              <a:spcBef>
                <a:spcPts val="1000"/>
              </a:spcBef>
              <a:spcAft>
                <a:spcPts val="0"/>
              </a:spcAft>
              <a:buClr>
                <a:schemeClr val="lt1"/>
              </a:buClr>
              <a:buSzPts val="1400"/>
              <a:buNone/>
              <a:defRPr sz="1400">
                <a:solidFill>
                  <a:schemeClr val="lt1"/>
                </a:solidFill>
                <a:latin typeface="Libre Franklin"/>
                <a:ea typeface="Libre Franklin"/>
                <a:cs typeface="Libre Franklin"/>
                <a:sym typeface="Libre Franklin"/>
              </a:defRPr>
            </a:lvl1pPr>
            <a:lvl2pPr marL="914400" lvl="1" indent="-228600" algn="l">
              <a:lnSpc>
                <a:spcPct val="120000"/>
              </a:lnSpc>
              <a:spcBef>
                <a:spcPts val="600"/>
              </a:spcBef>
              <a:spcAft>
                <a:spcPts val="0"/>
              </a:spcAft>
              <a:buClr>
                <a:schemeClr val="dk1"/>
              </a:buClr>
              <a:buSzPts val="1800"/>
              <a:buNone/>
              <a:defRPr/>
            </a:lvl2pPr>
            <a:lvl3pPr marL="1371600" lvl="2" indent="-228600" algn="l">
              <a:lnSpc>
                <a:spcPct val="120000"/>
              </a:lnSpc>
              <a:spcBef>
                <a:spcPts val="600"/>
              </a:spcBef>
              <a:spcAft>
                <a:spcPts val="0"/>
              </a:spcAft>
              <a:buClr>
                <a:schemeClr val="dk1"/>
              </a:buClr>
              <a:buSzPts val="1800"/>
              <a:buNone/>
              <a:defRPr/>
            </a:lvl3pPr>
            <a:lvl4pPr marL="1828800" lvl="3" indent="-228600" algn="l">
              <a:lnSpc>
                <a:spcPct val="120000"/>
              </a:lnSpc>
              <a:spcBef>
                <a:spcPts val="600"/>
              </a:spcBef>
              <a:spcAft>
                <a:spcPts val="0"/>
              </a:spcAft>
              <a:buClr>
                <a:schemeClr val="dk1"/>
              </a:buClr>
              <a:buSzPts val="1800"/>
              <a:buNone/>
              <a:defRPr/>
            </a:lvl4pPr>
            <a:lvl5pPr marL="2286000" lvl="4" indent="-228600" algn="l">
              <a:lnSpc>
                <a:spcPct val="120000"/>
              </a:lnSpc>
              <a:spcBef>
                <a:spcPts val="600"/>
              </a:spcBef>
              <a:spcAft>
                <a:spcPts val="0"/>
              </a:spcAft>
              <a:buClr>
                <a:schemeClr val="dk1"/>
              </a:buClr>
              <a:buSzPts val="1800"/>
              <a:buNone/>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8"/>
        <p:cNvGrpSpPr/>
        <p:nvPr/>
      </p:nvGrpSpPr>
      <p:grpSpPr>
        <a:xfrm>
          <a:off x="0" y="0"/>
          <a:ext cx="0" cy="0"/>
          <a:chOff x="0" y="0"/>
          <a:chExt cx="0" cy="0"/>
        </a:xfrm>
      </p:grpSpPr>
      <p:sp>
        <p:nvSpPr>
          <p:cNvPr id="49" name="Google Shape;49;p45"/>
          <p:cNvSpPr txBox="1">
            <a:spLocks noGrp="1"/>
          </p:cNvSpPr>
          <p:nvPr>
            <p:ph type="title"/>
          </p:nvPr>
        </p:nvSpPr>
        <p:spPr>
          <a:xfrm>
            <a:off x="1443491" y="804164"/>
            <a:ext cx="6571344" cy="1056319"/>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0" name="Google Shape;50;p45"/>
          <p:cNvSpPr txBox="1">
            <a:spLocks noGrp="1"/>
          </p:cNvSpPr>
          <p:nvPr>
            <p:ph type="body" idx="1"/>
          </p:nvPr>
        </p:nvSpPr>
        <p:spPr>
          <a:xfrm>
            <a:off x="1443491" y="2019550"/>
            <a:ext cx="3125766" cy="801943"/>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1000"/>
              </a:spcBef>
              <a:spcAft>
                <a:spcPts val="0"/>
              </a:spcAft>
              <a:buClr>
                <a:schemeClr val="accent1"/>
              </a:buClr>
              <a:buSzPts val="2200"/>
              <a:buNone/>
              <a:defRPr sz="2200" b="0" cap="none">
                <a:solidFill>
                  <a:schemeClr val="accent1"/>
                </a:solidFill>
              </a:defRPr>
            </a:lvl1pPr>
            <a:lvl2pPr marL="914400" lvl="1" indent="-228600" algn="l">
              <a:lnSpc>
                <a:spcPct val="120000"/>
              </a:lnSpc>
              <a:spcBef>
                <a:spcPts val="600"/>
              </a:spcBef>
              <a:spcAft>
                <a:spcPts val="0"/>
              </a:spcAft>
              <a:buClr>
                <a:schemeClr val="dk1"/>
              </a:buClr>
              <a:buSzPts val="1500"/>
              <a:buNone/>
              <a:defRPr sz="1500" b="1"/>
            </a:lvl2pPr>
            <a:lvl3pPr marL="1371600" lvl="2" indent="-228600" algn="l">
              <a:lnSpc>
                <a:spcPct val="120000"/>
              </a:lnSpc>
              <a:spcBef>
                <a:spcPts val="600"/>
              </a:spcBef>
              <a:spcAft>
                <a:spcPts val="0"/>
              </a:spcAft>
              <a:buClr>
                <a:schemeClr val="dk1"/>
              </a:buClr>
              <a:buSzPts val="1350"/>
              <a:buNone/>
              <a:defRPr sz="1350" b="1"/>
            </a:lvl3pPr>
            <a:lvl4pPr marL="1828800" lvl="3" indent="-228600" algn="l">
              <a:lnSpc>
                <a:spcPct val="120000"/>
              </a:lnSpc>
              <a:spcBef>
                <a:spcPts val="600"/>
              </a:spcBef>
              <a:spcAft>
                <a:spcPts val="0"/>
              </a:spcAft>
              <a:buClr>
                <a:schemeClr val="dk1"/>
              </a:buClr>
              <a:buSzPts val="1200"/>
              <a:buNone/>
              <a:defRPr sz="1200" b="1"/>
            </a:lvl4pPr>
            <a:lvl5pPr marL="2286000" lvl="4" indent="-228600" algn="l">
              <a:lnSpc>
                <a:spcPct val="120000"/>
              </a:lnSpc>
              <a:spcBef>
                <a:spcPts val="600"/>
              </a:spcBef>
              <a:spcAft>
                <a:spcPts val="0"/>
              </a:spcAft>
              <a:buClr>
                <a:schemeClr val="dk1"/>
              </a:buClr>
              <a:buSzPts val="1200"/>
              <a:buNone/>
              <a:defRPr sz="1200" b="1"/>
            </a:lvl5pPr>
            <a:lvl6pPr marL="2743200" lvl="5" indent="-228600" algn="l">
              <a:lnSpc>
                <a:spcPct val="90000"/>
              </a:lnSpc>
              <a:spcBef>
                <a:spcPts val="600"/>
              </a:spcBef>
              <a:spcAft>
                <a:spcPts val="0"/>
              </a:spcAft>
              <a:buClr>
                <a:schemeClr val="dk1"/>
              </a:buClr>
              <a:buSzPts val="1200"/>
              <a:buNone/>
              <a:defRPr sz="1200" b="1"/>
            </a:lvl6pPr>
            <a:lvl7pPr marL="3200400" lvl="6" indent="-228600" algn="l">
              <a:lnSpc>
                <a:spcPct val="90000"/>
              </a:lnSpc>
              <a:spcBef>
                <a:spcPts val="500"/>
              </a:spcBef>
              <a:spcAft>
                <a:spcPts val="0"/>
              </a:spcAft>
              <a:buClr>
                <a:schemeClr val="dk1"/>
              </a:buClr>
              <a:buSzPts val="1200"/>
              <a:buNone/>
              <a:defRPr sz="1200" b="1"/>
            </a:lvl7pPr>
            <a:lvl8pPr marL="3657600" lvl="7" indent="-228600" algn="l">
              <a:lnSpc>
                <a:spcPct val="90000"/>
              </a:lnSpc>
              <a:spcBef>
                <a:spcPts val="500"/>
              </a:spcBef>
              <a:spcAft>
                <a:spcPts val="0"/>
              </a:spcAft>
              <a:buClr>
                <a:schemeClr val="dk1"/>
              </a:buClr>
              <a:buSzPts val="1200"/>
              <a:buNone/>
              <a:defRPr sz="1200" b="1"/>
            </a:lvl8pPr>
            <a:lvl9pPr marL="4114800" lvl="8" indent="-228600" algn="l">
              <a:lnSpc>
                <a:spcPct val="90000"/>
              </a:lnSpc>
              <a:spcBef>
                <a:spcPts val="500"/>
              </a:spcBef>
              <a:spcAft>
                <a:spcPts val="0"/>
              </a:spcAft>
              <a:buClr>
                <a:schemeClr val="dk1"/>
              </a:buClr>
              <a:buSzPts val="1200"/>
              <a:buNone/>
              <a:defRPr sz="1200" b="1"/>
            </a:lvl9pPr>
          </a:lstStyle>
          <a:p>
            <a:endParaRPr/>
          </a:p>
        </p:txBody>
      </p:sp>
      <p:sp>
        <p:nvSpPr>
          <p:cNvPr id="51" name="Google Shape;51;p45"/>
          <p:cNvSpPr txBox="1">
            <a:spLocks noGrp="1"/>
          </p:cNvSpPr>
          <p:nvPr>
            <p:ph type="body" idx="2"/>
          </p:nvPr>
        </p:nvSpPr>
        <p:spPr>
          <a:xfrm>
            <a:off x="1443491" y="2824270"/>
            <a:ext cx="3125766" cy="2644457"/>
          </a:xfrm>
          <a:prstGeom prst="rect">
            <a:avLst/>
          </a:prstGeom>
          <a:noFill/>
          <a:ln>
            <a:noFill/>
          </a:ln>
        </p:spPr>
        <p:txBody>
          <a:bodyPr spcFirstLastPara="1" wrap="square" lIns="91425" tIns="45700" rIns="91425" bIns="45700" anchor="t" anchorCtr="0">
            <a:normAutofit/>
          </a:bodyPr>
          <a:lstStyle>
            <a:lvl1pPr marL="457200" lvl="0" indent="-228600" algn="l">
              <a:lnSpc>
                <a:spcPct val="120000"/>
              </a:lnSpc>
              <a:spcBef>
                <a:spcPts val="1000"/>
              </a:spcBef>
              <a:spcAft>
                <a:spcPts val="0"/>
              </a:spcAft>
              <a:buClr>
                <a:schemeClr val="dk1"/>
              </a:buClr>
              <a:buSzPts val="1800"/>
              <a:buNone/>
              <a:defRPr/>
            </a:lvl1pPr>
            <a:lvl2pPr marL="914400" lvl="1" indent="-228600" algn="l">
              <a:lnSpc>
                <a:spcPct val="120000"/>
              </a:lnSpc>
              <a:spcBef>
                <a:spcPts val="600"/>
              </a:spcBef>
              <a:spcAft>
                <a:spcPts val="0"/>
              </a:spcAft>
              <a:buClr>
                <a:schemeClr val="dk1"/>
              </a:buClr>
              <a:buSzPts val="1800"/>
              <a:buNone/>
              <a:defRPr/>
            </a:lvl2pPr>
            <a:lvl3pPr marL="1371600" lvl="2" indent="-228600" algn="l">
              <a:lnSpc>
                <a:spcPct val="120000"/>
              </a:lnSpc>
              <a:spcBef>
                <a:spcPts val="600"/>
              </a:spcBef>
              <a:spcAft>
                <a:spcPts val="0"/>
              </a:spcAft>
              <a:buClr>
                <a:schemeClr val="dk1"/>
              </a:buClr>
              <a:buSzPts val="1800"/>
              <a:buNone/>
              <a:defRPr/>
            </a:lvl3pPr>
            <a:lvl4pPr marL="1828800" lvl="3" indent="-228600" algn="l">
              <a:lnSpc>
                <a:spcPct val="120000"/>
              </a:lnSpc>
              <a:spcBef>
                <a:spcPts val="600"/>
              </a:spcBef>
              <a:spcAft>
                <a:spcPts val="0"/>
              </a:spcAft>
              <a:buClr>
                <a:schemeClr val="dk1"/>
              </a:buClr>
              <a:buSzPts val="1800"/>
              <a:buNone/>
              <a:defRPr/>
            </a:lvl4pPr>
            <a:lvl5pPr marL="2286000" lvl="4" indent="-228600" algn="l">
              <a:lnSpc>
                <a:spcPct val="120000"/>
              </a:lnSpc>
              <a:spcBef>
                <a:spcPts val="600"/>
              </a:spcBef>
              <a:spcAft>
                <a:spcPts val="0"/>
              </a:spcAft>
              <a:buClr>
                <a:schemeClr val="dk1"/>
              </a:buClr>
              <a:buSzPts val="1800"/>
              <a:buNone/>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2" name="Google Shape;52;p45"/>
          <p:cNvSpPr txBox="1">
            <a:spLocks noGrp="1"/>
          </p:cNvSpPr>
          <p:nvPr>
            <p:ph type="body" idx="3"/>
          </p:nvPr>
        </p:nvSpPr>
        <p:spPr>
          <a:xfrm>
            <a:off x="4889182" y="2023004"/>
            <a:ext cx="3125652" cy="802237"/>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1000"/>
              </a:spcBef>
              <a:spcAft>
                <a:spcPts val="0"/>
              </a:spcAft>
              <a:buClr>
                <a:schemeClr val="accent1"/>
              </a:buClr>
              <a:buSzPts val="2200"/>
              <a:buNone/>
              <a:defRPr sz="2200" b="0" cap="none">
                <a:solidFill>
                  <a:schemeClr val="accent1"/>
                </a:solidFill>
              </a:defRPr>
            </a:lvl1pPr>
            <a:lvl2pPr marL="914400" lvl="1" indent="-228600" algn="l">
              <a:lnSpc>
                <a:spcPct val="120000"/>
              </a:lnSpc>
              <a:spcBef>
                <a:spcPts val="600"/>
              </a:spcBef>
              <a:spcAft>
                <a:spcPts val="0"/>
              </a:spcAft>
              <a:buClr>
                <a:schemeClr val="dk1"/>
              </a:buClr>
              <a:buSzPts val="1500"/>
              <a:buNone/>
              <a:defRPr sz="1500" b="1"/>
            </a:lvl2pPr>
            <a:lvl3pPr marL="1371600" lvl="2" indent="-228600" algn="l">
              <a:lnSpc>
                <a:spcPct val="120000"/>
              </a:lnSpc>
              <a:spcBef>
                <a:spcPts val="600"/>
              </a:spcBef>
              <a:spcAft>
                <a:spcPts val="0"/>
              </a:spcAft>
              <a:buClr>
                <a:schemeClr val="dk1"/>
              </a:buClr>
              <a:buSzPts val="1350"/>
              <a:buNone/>
              <a:defRPr sz="1350" b="1"/>
            </a:lvl3pPr>
            <a:lvl4pPr marL="1828800" lvl="3" indent="-228600" algn="l">
              <a:lnSpc>
                <a:spcPct val="120000"/>
              </a:lnSpc>
              <a:spcBef>
                <a:spcPts val="600"/>
              </a:spcBef>
              <a:spcAft>
                <a:spcPts val="0"/>
              </a:spcAft>
              <a:buClr>
                <a:schemeClr val="dk1"/>
              </a:buClr>
              <a:buSzPts val="1200"/>
              <a:buNone/>
              <a:defRPr sz="1200" b="1"/>
            </a:lvl4pPr>
            <a:lvl5pPr marL="2286000" lvl="4" indent="-228600" algn="l">
              <a:lnSpc>
                <a:spcPct val="120000"/>
              </a:lnSpc>
              <a:spcBef>
                <a:spcPts val="600"/>
              </a:spcBef>
              <a:spcAft>
                <a:spcPts val="0"/>
              </a:spcAft>
              <a:buClr>
                <a:schemeClr val="dk1"/>
              </a:buClr>
              <a:buSzPts val="1200"/>
              <a:buNone/>
              <a:defRPr sz="1200" b="1"/>
            </a:lvl5pPr>
            <a:lvl6pPr marL="2743200" lvl="5" indent="-228600" algn="l">
              <a:lnSpc>
                <a:spcPct val="90000"/>
              </a:lnSpc>
              <a:spcBef>
                <a:spcPts val="600"/>
              </a:spcBef>
              <a:spcAft>
                <a:spcPts val="0"/>
              </a:spcAft>
              <a:buClr>
                <a:schemeClr val="dk1"/>
              </a:buClr>
              <a:buSzPts val="1200"/>
              <a:buNone/>
              <a:defRPr sz="1200" b="1"/>
            </a:lvl6pPr>
            <a:lvl7pPr marL="3200400" lvl="6" indent="-228600" algn="l">
              <a:lnSpc>
                <a:spcPct val="90000"/>
              </a:lnSpc>
              <a:spcBef>
                <a:spcPts val="500"/>
              </a:spcBef>
              <a:spcAft>
                <a:spcPts val="0"/>
              </a:spcAft>
              <a:buClr>
                <a:schemeClr val="dk1"/>
              </a:buClr>
              <a:buSzPts val="1200"/>
              <a:buNone/>
              <a:defRPr sz="1200" b="1"/>
            </a:lvl7pPr>
            <a:lvl8pPr marL="3657600" lvl="7" indent="-228600" algn="l">
              <a:lnSpc>
                <a:spcPct val="90000"/>
              </a:lnSpc>
              <a:spcBef>
                <a:spcPts val="500"/>
              </a:spcBef>
              <a:spcAft>
                <a:spcPts val="0"/>
              </a:spcAft>
              <a:buClr>
                <a:schemeClr val="dk1"/>
              </a:buClr>
              <a:buSzPts val="1200"/>
              <a:buNone/>
              <a:defRPr sz="1200" b="1"/>
            </a:lvl8pPr>
            <a:lvl9pPr marL="4114800" lvl="8" indent="-228600" algn="l">
              <a:lnSpc>
                <a:spcPct val="90000"/>
              </a:lnSpc>
              <a:spcBef>
                <a:spcPts val="500"/>
              </a:spcBef>
              <a:spcAft>
                <a:spcPts val="0"/>
              </a:spcAft>
              <a:buClr>
                <a:schemeClr val="dk1"/>
              </a:buClr>
              <a:buSzPts val="1200"/>
              <a:buNone/>
              <a:defRPr sz="1200" b="1"/>
            </a:lvl9pPr>
          </a:lstStyle>
          <a:p>
            <a:endParaRPr/>
          </a:p>
        </p:txBody>
      </p:sp>
      <p:sp>
        <p:nvSpPr>
          <p:cNvPr id="53" name="Google Shape;53;p45"/>
          <p:cNvSpPr txBox="1">
            <a:spLocks noGrp="1"/>
          </p:cNvSpPr>
          <p:nvPr>
            <p:ph type="body" idx="4"/>
          </p:nvPr>
        </p:nvSpPr>
        <p:spPr>
          <a:xfrm>
            <a:off x="4889182" y="2821491"/>
            <a:ext cx="3125652" cy="2637371"/>
          </a:xfrm>
          <a:prstGeom prst="rect">
            <a:avLst/>
          </a:prstGeom>
          <a:noFill/>
          <a:ln>
            <a:noFill/>
          </a:ln>
        </p:spPr>
        <p:txBody>
          <a:bodyPr spcFirstLastPara="1" wrap="square" lIns="91425" tIns="45700" rIns="91425" bIns="45700" anchor="t" anchorCtr="0">
            <a:normAutofit/>
          </a:bodyPr>
          <a:lstStyle>
            <a:lvl1pPr marL="457200" lvl="0" indent="-228600" algn="l">
              <a:lnSpc>
                <a:spcPct val="120000"/>
              </a:lnSpc>
              <a:spcBef>
                <a:spcPts val="1000"/>
              </a:spcBef>
              <a:spcAft>
                <a:spcPts val="0"/>
              </a:spcAft>
              <a:buClr>
                <a:schemeClr val="dk1"/>
              </a:buClr>
              <a:buSzPts val="1800"/>
              <a:buNone/>
              <a:defRPr/>
            </a:lvl1pPr>
            <a:lvl2pPr marL="914400" lvl="1" indent="-228600" algn="l">
              <a:lnSpc>
                <a:spcPct val="120000"/>
              </a:lnSpc>
              <a:spcBef>
                <a:spcPts val="600"/>
              </a:spcBef>
              <a:spcAft>
                <a:spcPts val="0"/>
              </a:spcAft>
              <a:buClr>
                <a:schemeClr val="dk1"/>
              </a:buClr>
              <a:buSzPts val="1800"/>
              <a:buNone/>
              <a:defRPr/>
            </a:lvl2pPr>
            <a:lvl3pPr marL="1371600" lvl="2" indent="-228600" algn="l">
              <a:lnSpc>
                <a:spcPct val="120000"/>
              </a:lnSpc>
              <a:spcBef>
                <a:spcPts val="600"/>
              </a:spcBef>
              <a:spcAft>
                <a:spcPts val="0"/>
              </a:spcAft>
              <a:buClr>
                <a:schemeClr val="dk1"/>
              </a:buClr>
              <a:buSzPts val="1800"/>
              <a:buNone/>
              <a:defRPr/>
            </a:lvl3pPr>
            <a:lvl4pPr marL="1828800" lvl="3" indent="-228600" algn="l">
              <a:lnSpc>
                <a:spcPct val="120000"/>
              </a:lnSpc>
              <a:spcBef>
                <a:spcPts val="600"/>
              </a:spcBef>
              <a:spcAft>
                <a:spcPts val="0"/>
              </a:spcAft>
              <a:buClr>
                <a:schemeClr val="dk1"/>
              </a:buClr>
              <a:buSzPts val="1800"/>
              <a:buNone/>
              <a:defRPr/>
            </a:lvl4pPr>
            <a:lvl5pPr marL="2286000" lvl="4" indent="-228600" algn="l">
              <a:lnSpc>
                <a:spcPct val="120000"/>
              </a:lnSpc>
              <a:spcBef>
                <a:spcPts val="600"/>
              </a:spcBef>
              <a:spcAft>
                <a:spcPts val="0"/>
              </a:spcAft>
              <a:buClr>
                <a:schemeClr val="dk1"/>
              </a:buClr>
              <a:buSzPts val="1800"/>
              <a:buNone/>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4" name="Google Shape;54;p45"/>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Libre Franklin"/>
                <a:ea typeface="Libre Franklin"/>
                <a:cs typeface="Libre Franklin"/>
                <a:sym typeface="Libre Franklin"/>
              </a:defRPr>
            </a:lvl1pPr>
            <a:lvl2pPr marR="0" lvl="1"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2pPr>
            <a:lvl3pPr marR="0" lvl="2"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3pPr>
            <a:lvl4pPr marR="0" lvl="3"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4pPr>
            <a:lvl5pPr marR="0" lvl="4"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5pPr>
            <a:lvl6pPr marR="0" lvl="5"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6pPr>
            <a:lvl7pPr marR="0" lvl="6"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7pPr>
            <a:lvl8pPr marR="0" lvl="7"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8pPr>
            <a:lvl9pPr marR="0" lvl="8"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9pPr>
          </a:lstStyle>
          <a:p>
            <a:endParaRPr/>
          </a:p>
        </p:txBody>
      </p:sp>
      <p:sp>
        <p:nvSpPr>
          <p:cNvPr id="55" name="Google Shape;55;p45"/>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Libre Franklin"/>
                <a:ea typeface="Libre Franklin"/>
                <a:cs typeface="Libre Franklin"/>
                <a:sym typeface="Libre Franklin"/>
              </a:defRPr>
            </a:lvl1pPr>
            <a:lvl2pPr marR="0" lvl="1"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2pPr>
            <a:lvl3pPr marR="0" lvl="2"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3pPr>
            <a:lvl4pPr marR="0" lvl="3"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4pPr>
            <a:lvl5pPr marR="0" lvl="4"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5pPr>
            <a:lvl6pPr marR="0" lvl="5"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6pPr>
            <a:lvl7pPr marR="0" lvl="6"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7pPr>
            <a:lvl8pPr marR="0" lvl="7"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8pPr>
            <a:lvl9pPr marR="0" lvl="8"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9pPr>
          </a:lstStyle>
          <a:p>
            <a:endParaRPr/>
          </a:p>
        </p:txBody>
      </p:sp>
      <p:sp>
        <p:nvSpPr>
          <p:cNvPr id="56" name="Google Shape;56;p45"/>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Libre Franklin"/>
                <a:ea typeface="Libre Franklin"/>
                <a:cs typeface="Libre Franklin"/>
                <a:sym typeface="Libre Franklin"/>
              </a:defRPr>
            </a:lvl1pPr>
            <a:lvl2pPr marL="0" marR="0" lvl="1" indent="0" algn="l" rtl="0">
              <a:spcBef>
                <a:spcPts val="0"/>
              </a:spcBef>
              <a:buNone/>
              <a:defRPr sz="1800">
                <a:solidFill>
                  <a:schemeClr val="dk1"/>
                </a:solidFill>
                <a:latin typeface="Libre Franklin"/>
                <a:ea typeface="Libre Franklin"/>
                <a:cs typeface="Libre Franklin"/>
                <a:sym typeface="Libre Franklin"/>
              </a:defRPr>
            </a:lvl2pPr>
            <a:lvl3pPr marL="0" marR="0" lvl="2" indent="0" algn="l" rtl="0">
              <a:spcBef>
                <a:spcPts val="0"/>
              </a:spcBef>
              <a:buNone/>
              <a:defRPr sz="1800">
                <a:solidFill>
                  <a:schemeClr val="dk1"/>
                </a:solidFill>
                <a:latin typeface="Libre Franklin"/>
                <a:ea typeface="Libre Franklin"/>
                <a:cs typeface="Libre Franklin"/>
                <a:sym typeface="Libre Franklin"/>
              </a:defRPr>
            </a:lvl3pPr>
            <a:lvl4pPr marL="0" marR="0" lvl="3" indent="0" algn="l" rtl="0">
              <a:spcBef>
                <a:spcPts val="0"/>
              </a:spcBef>
              <a:buNone/>
              <a:defRPr sz="1800">
                <a:solidFill>
                  <a:schemeClr val="dk1"/>
                </a:solidFill>
                <a:latin typeface="Libre Franklin"/>
                <a:ea typeface="Libre Franklin"/>
                <a:cs typeface="Libre Franklin"/>
                <a:sym typeface="Libre Franklin"/>
              </a:defRPr>
            </a:lvl4pPr>
            <a:lvl5pPr marL="0" marR="0" lvl="4" indent="0" algn="l" rtl="0">
              <a:spcBef>
                <a:spcPts val="0"/>
              </a:spcBef>
              <a:buNone/>
              <a:defRPr sz="1800">
                <a:solidFill>
                  <a:schemeClr val="dk1"/>
                </a:solidFill>
                <a:latin typeface="Libre Franklin"/>
                <a:ea typeface="Libre Franklin"/>
                <a:cs typeface="Libre Franklin"/>
                <a:sym typeface="Libre Franklin"/>
              </a:defRPr>
            </a:lvl5pPr>
            <a:lvl6pPr marL="0" marR="0" lvl="5" indent="0" algn="l" rtl="0">
              <a:spcBef>
                <a:spcPts val="0"/>
              </a:spcBef>
              <a:buNone/>
              <a:defRPr sz="1800">
                <a:solidFill>
                  <a:schemeClr val="dk1"/>
                </a:solidFill>
                <a:latin typeface="Libre Franklin"/>
                <a:ea typeface="Libre Franklin"/>
                <a:cs typeface="Libre Franklin"/>
                <a:sym typeface="Libre Franklin"/>
              </a:defRPr>
            </a:lvl6pPr>
            <a:lvl7pPr marL="0" marR="0" lvl="6" indent="0" algn="l" rtl="0">
              <a:spcBef>
                <a:spcPts val="0"/>
              </a:spcBef>
              <a:buNone/>
              <a:defRPr sz="1800">
                <a:solidFill>
                  <a:schemeClr val="dk1"/>
                </a:solidFill>
                <a:latin typeface="Libre Franklin"/>
                <a:ea typeface="Libre Franklin"/>
                <a:cs typeface="Libre Franklin"/>
                <a:sym typeface="Libre Franklin"/>
              </a:defRPr>
            </a:lvl7pPr>
            <a:lvl8pPr marL="0" marR="0" lvl="7" indent="0" algn="l" rtl="0">
              <a:spcBef>
                <a:spcPts val="0"/>
              </a:spcBef>
              <a:buNone/>
              <a:defRPr sz="1800">
                <a:solidFill>
                  <a:schemeClr val="dk1"/>
                </a:solidFill>
                <a:latin typeface="Libre Franklin"/>
                <a:ea typeface="Libre Franklin"/>
                <a:cs typeface="Libre Franklin"/>
                <a:sym typeface="Libre Franklin"/>
              </a:defRPr>
            </a:lvl8pPr>
            <a:lvl9pPr marL="0" marR="0" lvl="8" indent="0" algn="l" rtl="0">
              <a:spcBef>
                <a:spcPts val="0"/>
              </a:spcBef>
              <a:buNone/>
              <a:defRPr sz="1800">
                <a:solidFill>
                  <a:schemeClr val="dk1"/>
                </a:solidFill>
                <a:latin typeface="Libre Franklin"/>
                <a:ea typeface="Libre Franklin"/>
                <a:cs typeface="Libre Franklin"/>
                <a:sym typeface="Libre Franklin"/>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5" Type="http://schemas.openxmlformats.org/officeDocument/2006/relationships/slideLayout" Target="../slideLayouts/slideLayout15.xml"/><Relationship Id="rId10" Type="http://schemas.openxmlformats.org/officeDocument/2006/relationships/image" Target="../media/image1.png"/><Relationship Id="rId4" Type="http://schemas.openxmlformats.org/officeDocument/2006/relationships/slideLayout" Target="../slideLayouts/slideLayout14.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31"/>
          <p:cNvSpPr txBox="1">
            <a:spLocks noGrp="1"/>
          </p:cNvSpPr>
          <p:nvPr>
            <p:ph type="title"/>
          </p:nvPr>
        </p:nvSpPr>
        <p:spPr>
          <a:xfrm>
            <a:off x="628650" y="366185"/>
            <a:ext cx="7886700" cy="1325033"/>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accent1"/>
              </a:buClr>
              <a:buSzPts val="3600"/>
              <a:buFont typeface="Proxima Nova"/>
              <a:buNone/>
              <a:defRPr sz="3600" b="1" i="0" u="none" strike="noStrike" cap="none">
                <a:solidFill>
                  <a:schemeClr val="accent1"/>
                </a:solidFill>
                <a:latin typeface="Proxima Nova"/>
                <a:ea typeface="Proxima Nova"/>
                <a:cs typeface="Proxima Nova"/>
                <a:sym typeface="Proxima Nov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31"/>
          <p:cNvSpPr txBox="1">
            <a:spLocks noGrp="1"/>
          </p:cNvSpPr>
          <p:nvPr>
            <p:ph type="body" idx="1"/>
          </p:nvPr>
        </p:nvSpPr>
        <p:spPr>
          <a:xfrm>
            <a:off x="628650" y="1826684"/>
            <a:ext cx="7886700" cy="4349749"/>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120000"/>
              </a:lnSpc>
              <a:spcBef>
                <a:spcPts val="1000"/>
              </a:spcBef>
              <a:spcAft>
                <a:spcPts val="0"/>
              </a:spcAft>
              <a:buClr>
                <a:schemeClr val="dk1"/>
              </a:buClr>
              <a:buSzPts val="2800"/>
              <a:buFont typeface="Arial"/>
              <a:buNone/>
              <a:defRPr sz="2800" b="0" i="0" u="none" strike="noStrike" cap="none">
                <a:solidFill>
                  <a:schemeClr val="dk1"/>
                </a:solidFill>
                <a:latin typeface="Verdana"/>
                <a:ea typeface="Verdana"/>
                <a:cs typeface="Verdana"/>
                <a:sym typeface="Verdana"/>
              </a:defRPr>
            </a:lvl1pPr>
            <a:lvl2pPr marL="914400" marR="0" lvl="1" indent="-228600" algn="l" rtl="0">
              <a:lnSpc>
                <a:spcPct val="120000"/>
              </a:lnSpc>
              <a:spcBef>
                <a:spcPts val="6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228600" algn="l" rtl="0">
              <a:lnSpc>
                <a:spcPct val="120000"/>
              </a:lnSpc>
              <a:spcBef>
                <a:spcPts val="6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3pPr>
            <a:lvl4pPr marL="1828800" marR="0" lvl="3" indent="-228600" algn="l" rtl="0">
              <a:lnSpc>
                <a:spcPct val="120000"/>
              </a:lnSpc>
              <a:spcBef>
                <a:spcPts val="6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4pPr>
            <a:lvl5pPr marL="2286000" marR="0" lvl="4" indent="-228600" algn="l" rtl="0">
              <a:lnSpc>
                <a:spcPct val="120000"/>
              </a:lnSpc>
              <a:spcBef>
                <a:spcPts val="6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3" r:id="rId4"/>
    <p:sldLayoutId id="2147483654" r:id="rId5"/>
    <p:sldLayoutId id="2147483655" r:id="rId6"/>
    <p:sldLayoutId id="2147483656" r:id="rId7"/>
    <p:sldLayoutId id="2147483657" r:id="rId8"/>
    <p:sldLayoutId id="2147483658" r:id="rId9"/>
    <p:sldLayoutId id="2147483659"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2"/>
        <p:cNvGrpSpPr/>
        <p:nvPr/>
      </p:nvGrpSpPr>
      <p:grpSpPr>
        <a:xfrm>
          <a:off x="0" y="0"/>
          <a:ext cx="0" cy="0"/>
          <a:chOff x="0" y="0"/>
          <a:chExt cx="0" cy="0"/>
        </a:xfrm>
      </p:grpSpPr>
      <p:pic>
        <p:nvPicPr>
          <p:cNvPr id="63" name="Google Shape;63;g8e15ecec0e_0_415" descr="triangle_page#.png"/>
          <p:cNvPicPr preferRelativeResize="0"/>
          <p:nvPr/>
        </p:nvPicPr>
        <p:blipFill rotWithShape="1">
          <a:blip r:embed="rId10">
            <a:alphaModFix/>
          </a:blip>
          <a:srcRect/>
          <a:stretch/>
        </p:blipFill>
        <p:spPr>
          <a:xfrm>
            <a:off x="4343400" y="6619893"/>
            <a:ext cx="435864" cy="240792"/>
          </a:xfrm>
          <a:prstGeom prst="rect">
            <a:avLst/>
          </a:prstGeom>
          <a:noFill/>
          <a:ln>
            <a:noFill/>
          </a:ln>
        </p:spPr>
      </p:pic>
      <p:sp>
        <p:nvSpPr>
          <p:cNvPr id="64" name="Google Shape;64;g8e15ecec0e_0_415"/>
          <p:cNvSpPr txBox="1">
            <a:spLocks noGrp="1"/>
          </p:cNvSpPr>
          <p:nvPr>
            <p:ph type="title"/>
          </p:nvPr>
        </p:nvSpPr>
        <p:spPr>
          <a:xfrm>
            <a:off x="457200" y="2551231"/>
            <a:ext cx="8229600" cy="11430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Clr>
                <a:srgbClr val="0C234B"/>
              </a:buClr>
              <a:buSzPts val="3600"/>
              <a:buFont typeface="Verdana"/>
              <a:buNone/>
              <a:defRPr sz="3600" b="1" i="0" u="none" strike="noStrike" cap="none">
                <a:solidFill>
                  <a:srgbClr val="0C234B"/>
                </a:solidFill>
                <a:latin typeface="Verdana"/>
                <a:ea typeface="Verdana"/>
                <a:cs typeface="Verdana"/>
                <a:sym typeface="Verdana"/>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65" name="Google Shape;65;g8e15ecec0e_0_415"/>
          <p:cNvSpPr txBox="1">
            <a:spLocks noGrp="1"/>
          </p:cNvSpPr>
          <p:nvPr>
            <p:ph type="body" idx="1"/>
          </p:nvPr>
        </p:nvSpPr>
        <p:spPr>
          <a:xfrm>
            <a:off x="918163" y="3885257"/>
            <a:ext cx="6946500" cy="1441200"/>
          </a:xfrm>
          <a:prstGeom prst="rect">
            <a:avLst/>
          </a:prstGeom>
          <a:noFill/>
          <a:ln>
            <a:noFill/>
          </a:ln>
        </p:spPr>
        <p:txBody>
          <a:bodyPr spcFirstLastPara="1" wrap="square" lIns="91425" tIns="45700" rIns="91425" bIns="45700" anchor="t" anchorCtr="0">
            <a:noAutofit/>
          </a:bodyPr>
          <a:lstStyle>
            <a:lvl1pPr marL="457200" marR="0" lvl="0" indent="-355600" algn="ctr" rtl="0">
              <a:spcBef>
                <a:spcPts val="400"/>
              </a:spcBef>
              <a:spcAft>
                <a:spcPts val="0"/>
              </a:spcAft>
              <a:buClr>
                <a:srgbClr val="AB0520"/>
              </a:buClr>
              <a:buSzPts val="2000"/>
              <a:buFont typeface="Arial"/>
              <a:buChar char="•"/>
              <a:defRPr sz="2000" b="0" i="0" u="none" strike="noStrike" cap="none">
                <a:solidFill>
                  <a:srgbClr val="6F868D"/>
                </a:solidFill>
                <a:latin typeface="Verdana"/>
                <a:ea typeface="Verdana"/>
                <a:cs typeface="Verdana"/>
                <a:sym typeface="Verdana"/>
              </a:defRPr>
            </a:lvl1pPr>
            <a:lvl2pPr marL="914400" marR="0" lvl="1" indent="-330200" algn="ctr" rtl="0">
              <a:spcBef>
                <a:spcPts val="320"/>
              </a:spcBef>
              <a:spcAft>
                <a:spcPts val="0"/>
              </a:spcAft>
              <a:buClr>
                <a:srgbClr val="AB0520"/>
              </a:buClr>
              <a:buSzPts val="1600"/>
              <a:buFont typeface="Arial"/>
              <a:buChar char="•"/>
              <a:defRPr sz="1600" b="0" i="0" u="none" strike="noStrike" cap="none">
                <a:solidFill>
                  <a:srgbClr val="6F868D"/>
                </a:solidFill>
                <a:latin typeface="Verdana"/>
                <a:ea typeface="Verdana"/>
                <a:cs typeface="Verdana"/>
                <a:sym typeface="Verdana"/>
              </a:defRPr>
            </a:lvl2pPr>
            <a:lvl3pPr marL="1371600" marR="0" lvl="2" indent="-304800" algn="ctr" rtl="0">
              <a:spcBef>
                <a:spcPts val="240"/>
              </a:spcBef>
              <a:spcAft>
                <a:spcPts val="0"/>
              </a:spcAft>
              <a:buClr>
                <a:srgbClr val="AB0520"/>
              </a:buClr>
              <a:buSzPts val="1200"/>
              <a:buFont typeface="Arial"/>
              <a:buChar char="•"/>
              <a:defRPr sz="1200" b="0" i="0" u="none" strike="noStrike" cap="none">
                <a:solidFill>
                  <a:srgbClr val="6F868D"/>
                </a:solidFill>
                <a:latin typeface="Verdana"/>
                <a:ea typeface="Verdana"/>
                <a:cs typeface="Verdana"/>
                <a:sym typeface="Verdana"/>
              </a:defRPr>
            </a:lvl3pPr>
            <a:lvl4pPr marL="1828800" marR="0" lvl="3" indent="-304800" algn="ctr" rtl="0">
              <a:spcBef>
                <a:spcPts val="240"/>
              </a:spcBef>
              <a:spcAft>
                <a:spcPts val="0"/>
              </a:spcAft>
              <a:buClr>
                <a:srgbClr val="AB0520"/>
              </a:buClr>
              <a:buSzPts val="1200"/>
              <a:buFont typeface="Arial"/>
              <a:buChar char="•"/>
              <a:defRPr sz="1200" b="0" i="0" u="none" strike="noStrike" cap="none">
                <a:solidFill>
                  <a:srgbClr val="6F868D"/>
                </a:solidFill>
                <a:latin typeface="Verdana"/>
                <a:ea typeface="Verdana"/>
                <a:cs typeface="Verdana"/>
                <a:sym typeface="Verdana"/>
              </a:defRPr>
            </a:lvl4pPr>
            <a:lvl5pPr marL="2286000" marR="0" lvl="4" indent="-304800" algn="ctr" rtl="0">
              <a:spcBef>
                <a:spcPts val="240"/>
              </a:spcBef>
              <a:spcAft>
                <a:spcPts val="0"/>
              </a:spcAft>
              <a:buClr>
                <a:srgbClr val="AB0520"/>
              </a:buClr>
              <a:buSzPts val="1200"/>
              <a:buFont typeface="Arial"/>
              <a:buChar char="•"/>
              <a:defRPr sz="1200" b="0" i="0" u="none" strike="noStrike" cap="none">
                <a:solidFill>
                  <a:srgbClr val="6F868D"/>
                </a:solidFill>
                <a:latin typeface="Verdana"/>
                <a:ea typeface="Verdana"/>
                <a:cs typeface="Verdana"/>
                <a:sym typeface="Verdana"/>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6" name="Google Shape;66;g8e15ecec0e_0_415"/>
          <p:cNvSpPr txBox="1">
            <a:spLocks noGrp="1"/>
          </p:cNvSpPr>
          <p:nvPr>
            <p:ph type="sldNum" idx="12"/>
          </p:nvPr>
        </p:nvSpPr>
        <p:spPr>
          <a:xfrm>
            <a:off x="4361576" y="6558724"/>
            <a:ext cx="399000" cy="365100"/>
          </a:xfrm>
          <a:prstGeom prst="rect">
            <a:avLst/>
          </a:prstGeom>
          <a:noFill/>
          <a:ln>
            <a:noFill/>
          </a:ln>
        </p:spPr>
        <p:txBody>
          <a:bodyPr spcFirstLastPara="1" wrap="square" lIns="91425" tIns="45700" rIns="91425" bIns="45700" anchor="ctr" anchorCtr="0">
            <a:noAutofit/>
          </a:bodyPr>
          <a:lstStyle>
            <a:lvl1pPr marL="0" marR="0" lvl="0" indent="0" algn="ctr" rtl="0">
              <a:spcBef>
                <a:spcPts val="0"/>
              </a:spcBef>
              <a:buNone/>
              <a:defRPr sz="1200" b="0" i="0" u="none" strike="noStrike" cap="none">
                <a:solidFill>
                  <a:srgbClr val="FFFFFF"/>
                </a:solidFill>
                <a:latin typeface="Calibri"/>
                <a:ea typeface="Calibri"/>
                <a:cs typeface="Calibri"/>
                <a:sym typeface="Calibri"/>
              </a:defRPr>
            </a:lvl1pPr>
            <a:lvl2pPr marL="0" marR="0" lvl="1" indent="0" algn="ctr" rtl="0">
              <a:spcBef>
                <a:spcPts val="0"/>
              </a:spcBef>
              <a:buNone/>
              <a:defRPr sz="1200" b="0" i="0" u="none" strike="noStrike" cap="none">
                <a:solidFill>
                  <a:srgbClr val="FFFFFF"/>
                </a:solidFill>
                <a:latin typeface="Calibri"/>
                <a:ea typeface="Calibri"/>
                <a:cs typeface="Calibri"/>
                <a:sym typeface="Calibri"/>
              </a:defRPr>
            </a:lvl2pPr>
            <a:lvl3pPr marL="0" marR="0" lvl="2" indent="0" algn="ctr" rtl="0">
              <a:spcBef>
                <a:spcPts val="0"/>
              </a:spcBef>
              <a:buNone/>
              <a:defRPr sz="1200" b="0" i="0" u="none" strike="noStrike" cap="none">
                <a:solidFill>
                  <a:srgbClr val="FFFFFF"/>
                </a:solidFill>
                <a:latin typeface="Calibri"/>
                <a:ea typeface="Calibri"/>
                <a:cs typeface="Calibri"/>
                <a:sym typeface="Calibri"/>
              </a:defRPr>
            </a:lvl3pPr>
            <a:lvl4pPr marL="0" marR="0" lvl="3" indent="0" algn="ctr" rtl="0">
              <a:spcBef>
                <a:spcPts val="0"/>
              </a:spcBef>
              <a:buNone/>
              <a:defRPr sz="1200" b="0" i="0" u="none" strike="noStrike" cap="none">
                <a:solidFill>
                  <a:srgbClr val="FFFFFF"/>
                </a:solidFill>
                <a:latin typeface="Calibri"/>
                <a:ea typeface="Calibri"/>
                <a:cs typeface="Calibri"/>
                <a:sym typeface="Calibri"/>
              </a:defRPr>
            </a:lvl4pPr>
            <a:lvl5pPr marL="0" marR="0" lvl="4" indent="0" algn="ctr" rtl="0">
              <a:spcBef>
                <a:spcPts val="0"/>
              </a:spcBef>
              <a:buNone/>
              <a:defRPr sz="1200" b="0" i="0" u="none" strike="noStrike" cap="none">
                <a:solidFill>
                  <a:srgbClr val="FFFFFF"/>
                </a:solidFill>
                <a:latin typeface="Calibri"/>
                <a:ea typeface="Calibri"/>
                <a:cs typeface="Calibri"/>
                <a:sym typeface="Calibri"/>
              </a:defRPr>
            </a:lvl5pPr>
            <a:lvl6pPr marL="0" marR="0" lvl="5" indent="0" algn="ctr" rtl="0">
              <a:spcBef>
                <a:spcPts val="0"/>
              </a:spcBef>
              <a:buNone/>
              <a:defRPr sz="1200" b="0" i="0" u="none" strike="noStrike" cap="none">
                <a:solidFill>
                  <a:srgbClr val="FFFFFF"/>
                </a:solidFill>
                <a:latin typeface="Calibri"/>
                <a:ea typeface="Calibri"/>
                <a:cs typeface="Calibri"/>
                <a:sym typeface="Calibri"/>
              </a:defRPr>
            </a:lvl6pPr>
            <a:lvl7pPr marL="0" marR="0" lvl="6" indent="0" algn="ctr" rtl="0">
              <a:spcBef>
                <a:spcPts val="0"/>
              </a:spcBef>
              <a:buNone/>
              <a:defRPr sz="1200" b="0" i="0" u="none" strike="noStrike" cap="none">
                <a:solidFill>
                  <a:srgbClr val="FFFFFF"/>
                </a:solidFill>
                <a:latin typeface="Calibri"/>
                <a:ea typeface="Calibri"/>
                <a:cs typeface="Calibri"/>
                <a:sym typeface="Calibri"/>
              </a:defRPr>
            </a:lvl7pPr>
            <a:lvl8pPr marL="0" marR="0" lvl="7" indent="0" algn="ctr" rtl="0">
              <a:spcBef>
                <a:spcPts val="0"/>
              </a:spcBef>
              <a:buNone/>
              <a:defRPr sz="1200" b="0" i="0" u="none" strike="noStrike" cap="none">
                <a:solidFill>
                  <a:srgbClr val="FFFFFF"/>
                </a:solidFill>
                <a:latin typeface="Calibri"/>
                <a:ea typeface="Calibri"/>
                <a:cs typeface="Calibri"/>
                <a:sym typeface="Calibri"/>
              </a:defRPr>
            </a:lvl8pPr>
            <a:lvl9pPr marL="0" marR="0" lvl="8" indent="0" algn="ctr" rtl="0">
              <a:spcBef>
                <a:spcPts val="0"/>
              </a:spcBef>
              <a:buNone/>
              <a:defRPr sz="1200" b="0" i="0" u="none" strike="noStrike" cap="none">
                <a:solidFill>
                  <a:srgbClr val="FFFFFF"/>
                </a:solidFill>
                <a:latin typeface="Calibri"/>
                <a:ea typeface="Calibri"/>
                <a:cs typeface="Calibri"/>
                <a:sym typeface="Calibri"/>
              </a:defRPr>
            </a:lvl9pPr>
          </a:lstStyle>
          <a:p>
            <a:pPr marL="0" lvl="0" indent="0" algn="ct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11.jp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hyperlink" Target="https://support.arizona.edu/" TargetMode="External"/><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hyperlink" Target="https://support.arizona.edu/" TargetMode="External"/><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0.xml"/><Relationship Id="rId1" Type="http://schemas.openxmlformats.org/officeDocument/2006/relationships/slideLayout" Target="../slideLayouts/slideLayout9.xml"/><Relationship Id="rId4" Type="http://schemas.openxmlformats.org/officeDocument/2006/relationships/image" Target="../media/image15.png"/></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1.xml"/><Relationship Id="rId1" Type="http://schemas.openxmlformats.org/officeDocument/2006/relationships/slideLayout" Target="../slideLayouts/slideLayout9.xml"/><Relationship Id="rId4" Type="http://schemas.openxmlformats.org/officeDocument/2006/relationships/image" Target="../media/image16.png"/></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2.xml"/><Relationship Id="rId1" Type="http://schemas.openxmlformats.org/officeDocument/2006/relationships/slideLayout" Target="../slideLayouts/slideLayout9.xml"/><Relationship Id="rId4" Type="http://schemas.openxmlformats.org/officeDocument/2006/relationships/image" Target="../media/image17.png"/></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3.xml"/><Relationship Id="rId1" Type="http://schemas.openxmlformats.org/officeDocument/2006/relationships/slideLayout" Target="../slideLayouts/slideLayout9.xml"/><Relationship Id="rId4" Type="http://schemas.openxmlformats.org/officeDocument/2006/relationships/image" Target="../media/image18.png"/></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4.xml"/><Relationship Id="rId1" Type="http://schemas.openxmlformats.org/officeDocument/2006/relationships/slideLayout" Target="../slideLayouts/slideLayout9.xml"/><Relationship Id="rId4" Type="http://schemas.openxmlformats.org/officeDocument/2006/relationships/image" Target="../media/image19.png"/></Relationships>
</file>

<file path=ppt/slides/_rels/slide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hyperlink" Target="https://d2l.arizona.edu/d2l/loginh/" TargetMode="External"/><Relationship Id="rId2" Type="http://schemas.openxmlformats.org/officeDocument/2006/relationships/notesSlide" Target="../notesSlides/notesSlide33.xml"/><Relationship Id="rId1" Type="http://schemas.openxmlformats.org/officeDocument/2006/relationships/slideLayout" Target="../slideLayouts/slideLayout6.xml"/><Relationship Id="rId4" Type="http://schemas.openxmlformats.org/officeDocument/2006/relationships/image" Target="../media/image22.png"/></Relationships>
</file>

<file path=ppt/slides/_rels/slide3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1.xml"/><Relationship Id="rId1" Type="http://schemas.openxmlformats.org/officeDocument/2006/relationships/slideLayout" Target="../slideLayouts/slideLayout6.xml"/><Relationship Id="rId4" Type="http://schemas.openxmlformats.org/officeDocument/2006/relationships/image" Target="../media/image30.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hyperlink" Target="https://softwarelicense.arizona.edu/students" TargetMode="External"/><Relationship Id="rId2" Type="http://schemas.openxmlformats.org/officeDocument/2006/relationships/notesSlide" Target="../notesSlides/notesSlide45.xml"/><Relationship Id="rId1" Type="http://schemas.openxmlformats.org/officeDocument/2006/relationships/slideLayout" Target="../slideLayouts/slideLayout10.xml"/><Relationship Id="rId4" Type="http://schemas.openxmlformats.org/officeDocument/2006/relationships/image" Target="../media/image31.png"/></Relationships>
</file>

<file path=ppt/slides/_rels/slide4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8" Type="http://schemas.openxmlformats.org/officeDocument/2006/relationships/hyperlink" Target="https://www.instagram.com/explore/tags/uaglobal/" TargetMode="External"/><Relationship Id="rId3" Type="http://schemas.openxmlformats.org/officeDocument/2006/relationships/hyperlink" Target="https://www.global.arizona.edu/" TargetMode="External"/><Relationship Id="rId7" Type="http://schemas.openxmlformats.org/officeDocument/2006/relationships/hyperlink" Target="https://www.instagram.com/uaadmissions/" TargetMode="External"/><Relationship Id="rId2" Type="http://schemas.openxmlformats.org/officeDocument/2006/relationships/notesSlide" Target="../notesSlides/notesSlide47.xml"/><Relationship Id="rId1" Type="http://schemas.openxmlformats.org/officeDocument/2006/relationships/slideLayout" Target="../slideLayouts/slideLayout12.xml"/><Relationship Id="rId6" Type="http://schemas.openxmlformats.org/officeDocument/2006/relationships/hyperlink" Target="https://www.instagram.com/azathletics/" TargetMode="External"/><Relationship Id="rId5" Type="http://schemas.openxmlformats.org/officeDocument/2006/relationships/hyperlink" Target="https://twitter.com/UofA" TargetMode="External"/><Relationship Id="rId10" Type="http://schemas.openxmlformats.org/officeDocument/2006/relationships/hyperlink" Target="https://www.facebook.com/hashtag/globalwildcats?source=feed_text&amp;epa=HASHTAG&amp;__xts__%5B0%5D=68.ARBxwwyjRSt4alMdOMq8BgnV8PyYL1ax6REQsRXSqBiSvVouuTtETHMGD1nD1X2ilEInNulVyCuqnlrM2_qQ3x-MyDNL9gQ3IyFBiqK0DWY0AUJIWoC77R3TbgU1RewWVq1G4jd-M6VewKweCbtu3X0IOrHtb1EJ3ajDGS1kbeL2NzNWHdfCU75FVWtPYA7Zbvh_3ETJ8Aix9siAbs9RXk8HFYrgRQPpQFGljpZv5eABA-Jhwilk-mO8M11nq-_TN52fujOe1Izj01Jno5eMu-ahutzeTAsTqeCuVV9CJfVMzc4NaEzx573gFoC3NnjYd6mQKhU07boUn5KI4JrUK7HV8w&amp;__tn__=*NK-R" TargetMode="External"/><Relationship Id="rId4" Type="http://schemas.openxmlformats.org/officeDocument/2006/relationships/hyperlink" Target="https://www.instagram.com/uarizona/" TargetMode="External"/><Relationship Id="rId9" Type="http://schemas.openxmlformats.org/officeDocument/2006/relationships/hyperlink" Target="https://www.facebook.com/uarizona" TargetMode="Externa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pic>
        <p:nvPicPr>
          <p:cNvPr id="108" name="Google Shape;108;p1"/>
          <p:cNvPicPr preferRelativeResize="0"/>
          <p:nvPr/>
        </p:nvPicPr>
        <p:blipFill rotWithShape="1">
          <a:blip r:embed="rId3">
            <a:alphaModFix/>
          </a:blip>
          <a:srcRect/>
          <a:stretch/>
        </p:blipFill>
        <p:spPr>
          <a:xfrm>
            <a:off x="0" y="0"/>
            <a:ext cx="9143999" cy="6857635"/>
          </a:xfrm>
          <a:prstGeom prst="rect">
            <a:avLst/>
          </a:prstGeom>
          <a:noFill/>
          <a:ln>
            <a:noFill/>
          </a:ln>
        </p:spPr>
      </p:pic>
      <p:pic>
        <p:nvPicPr>
          <p:cNvPr id="109" name="Google Shape;109;p1"/>
          <p:cNvPicPr preferRelativeResize="0"/>
          <p:nvPr/>
        </p:nvPicPr>
        <p:blipFill rotWithShape="1">
          <a:blip r:embed="rId4">
            <a:alphaModFix/>
          </a:blip>
          <a:srcRect/>
          <a:stretch/>
        </p:blipFill>
        <p:spPr>
          <a:xfrm>
            <a:off x="1877562" y="677484"/>
            <a:ext cx="5388873" cy="1277115"/>
          </a:xfrm>
          <a:prstGeom prst="rect">
            <a:avLst/>
          </a:prstGeom>
          <a:noFill/>
          <a:ln>
            <a:noFill/>
          </a:ln>
        </p:spPr>
      </p:pic>
      <p:sp>
        <p:nvSpPr>
          <p:cNvPr id="110" name="Google Shape;110;p1"/>
          <p:cNvSpPr txBox="1"/>
          <p:nvPr/>
        </p:nvSpPr>
        <p:spPr>
          <a:xfrm>
            <a:off x="1877562" y="2403778"/>
            <a:ext cx="5683200" cy="1439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4400" dirty="0">
                <a:solidFill>
                  <a:schemeClr val="accent4"/>
                </a:solidFill>
                <a:latin typeface="Proxima Nova Extrabold"/>
                <a:ea typeface="Proxima Nova Extrabold"/>
                <a:cs typeface="Proxima Nova Extrabold"/>
                <a:sym typeface="Proxima Nova Extrabold"/>
              </a:rPr>
              <a:t>ORIENTATION</a:t>
            </a:r>
          </a:p>
          <a:p>
            <a:pPr marL="0" lvl="0" indent="0" algn="ctr" rtl="0">
              <a:spcBef>
                <a:spcPts val="0"/>
              </a:spcBef>
              <a:spcAft>
                <a:spcPts val="0"/>
              </a:spcAft>
              <a:buNone/>
            </a:pPr>
            <a:r>
              <a:rPr lang="en-US" sz="4400" dirty="0">
                <a:solidFill>
                  <a:schemeClr val="accent4"/>
                </a:solidFill>
                <a:latin typeface="Proxima Nova Extrabold"/>
                <a:ea typeface="Proxima Nova Extrabold"/>
                <a:cs typeface="Proxima Nova Extrabold"/>
                <a:sym typeface="Proxima Nova Extrabold"/>
              </a:rPr>
              <a:t>Fall 2024</a:t>
            </a:r>
            <a:endParaRPr sz="4400" dirty="0">
              <a:solidFill>
                <a:schemeClr val="accent4"/>
              </a:solidFill>
              <a:latin typeface="Proxima Nova Extrabold"/>
              <a:ea typeface="Proxima Nova Extrabold"/>
              <a:cs typeface="Proxima Nova Extrabold"/>
              <a:sym typeface="Proxima Nova Extrabold"/>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Google Shape;199;g8e3a92695f_4_23"/>
          <p:cNvSpPr txBox="1">
            <a:spLocks noGrp="1"/>
          </p:cNvSpPr>
          <p:nvPr>
            <p:ph type="title"/>
          </p:nvPr>
        </p:nvSpPr>
        <p:spPr>
          <a:xfrm>
            <a:off x="1035514" y="1982855"/>
            <a:ext cx="6352500" cy="16428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endParaRPr/>
          </a:p>
        </p:txBody>
      </p:sp>
      <p:sp>
        <p:nvSpPr>
          <p:cNvPr id="200" name="Google Shape;200;g8e3a92695f_4_23"/>
          <p:cNvSpPr txBox="1">
            <a:spLocks noGrp="1"/>
          </p:cNvSpPr>
          <p:nvPr>
            <p:ph type="body" idx="1"/>
          </p:nvPr>
        </p:nvSpPr>
        <p:spPr>
          <a:xfrm>
            <a:off x="1035514" y="3625556"/>
            <a:ext cx="6352500" cy="1219200"/>
          </a:xfrm>
          <a:prstGeom prst="rect">
            <a:avLst/>
          </a:prstGeom>
        </p:spPr>
        <p:txBody>
          <a:bodyPr spcFirstLastPara="1" wrap="square" lIns="91425" tIns="45700" rIns="91425" bIns="45700" anchor="t" anchorCtr="0">
            <a:noAutofit/>
          </a:bodyPr>
          <a:lstStyle/>
          <a:p>
            <a:pPr marL="0" lvl="0" indent="0" algn="l" rtl="0">
              <a:spcBef>
                <a:spcPts val="1000"/>
              </a:spcBef>
              <a:spcAft>
                <a:spcPts val="600"/>
              </a:spcAft>
              <a:buNone/>
            </a:pPr>
            <a:endParaRPr/>
          </a:p>
        </p:txBody>
      </p:sp>
      <p:pic>
        <p:nvPicPr>
          <p:cNvPr id="201" name="Google Shape;201;g8e3a92695f_4_23"/>
          <p:cNvPicPr preferRelativeResize="0"/>
          <p:nvPr/>
        </p:nvPicPr>
        <p:blipFill>
          <a:blip r:embed="rId3">
            <a:alphaModFix/>
          </a:blip>
          <a:stretch>
            <a:fillRect/>
          </a:stretch>
        </p:blipFill>
        <p:spPr>
          <a:xfrm>
            <a:off x="0" y="0"/>
            <a:ext cx="9143999" cy="68580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207" name="Google Shape;207;g8e3a92695f_4_30"/>
          <p:cNvSpPr txBox="1">
            <a:spLocks noGrp="1"/>
          </p:cNvSpPr>
          <p:nvPr>
            <p:ph type="title"/>
          </p:nvPr>
        </p:nvSpPr>
        <p:spPr>
          <a:xfrm>
            <a:off x="1035525" y="1027223"/>
            <a:ext cx="6352500" cy="12963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r>
              <a:rPr lang="en-US" sz="6500"/>
              <a:t>CATCARD</a:t>
            </a:r>
            <a:endParaRPr sz="6500"/>
          </a:p>
        </p:txBody>
      </p:sp>
      <p:sp>
        <p:nvSpPr>
          <p:cNvPr id="208" name="Google Shape;208;g8e3a92695f_4_30"/>
          <p:cNvSpPr txBox="1">
            <a:spLocks noGrp="1"/>
          </p:cNvSpPr>
          <p:nvPr>
            <p:ph type="body" idx="1"/>
          </p:nvPr>
        </p:nvSpPr>
        <p:spPr>
          <a:xfrm>
            <a:off x="1035514" y="2209806"/>
            <a:ext cx="6352500" cy="1219200"/>
          </a:xfrm>
          <a:prstGeom prst="rect">
            <a:avLst/>
          </a:prstGeom>
        </p:spPr>
        <p:txBody>
          <a:bodyPr spcFirstLastPara="1" wrap="square" lIns="91425" tIns="45700" rIns="91425" bIns="45700" anchor="t" anchorCtr="0">
            <a:noAutofit/>
          </a:bodyPr>
          <a:lstStyle/>
          <a:p>
            <a:pPr marL="0" lvl="0" indent="0" algn="l" rtl="0">
              <a:lnSpc>
                <a:spcPct val="100000"/>
              </a:lnSpc>
              <a:spcBef>
                <a:spcPts val="0"/>
              </a:spcBef>
              <a:spcAft>
                <a:spcPts val="1000"/>
              </a:spcAft>
              <a:buNone/>
            </a:pPr>
            <a:r>
              <a:rPr lang="en-US"/>
              <a:t>The CatCard is the official University of Arizona identification card. Stay tuned for CatCard info!</a:t>
            </a:r>
            <a:endParaRPr/>
          </a:p>
        </p:txBody>
      </p:sp>
      <p:sp>
        <p:nvSpPr>
          <p:cNvPr id="209" name="Google Shape;209;g8e3a92695f_4_30"/>
          <p:cNvSpPr/>
          <p:nvPr/>
        </p:nvSpPr>
        <p:spPr>
          <a:xfrm rot="-5400000">
            <a:off x="5109075" y="2823000"/>
            <a:ext cx="3090300" cy="4979700"/>
          </a:xfrm>
          <a:prstGeom prst="rtTriangle">
            <a:avLst/>
          </a:prstGeom>
          <a:solidFill>
            <a:schemeClr val="accent4"/>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10" name="Google Shape;210;g8e3a92695f_4_30" descr="A picture containing drawing&#10;&#10;Description automatically generated"/>
          <p:cNvPicPr preferRelativeResize="0"/>
          <p:nvPr/>
        </p:nvPicPr>
        <p:blipFill rotWithShape="1">
          <a:blip r:embed="rId3">
            <a:alphaModFix/>
          </a:blip>
          <a:srcRect/>
          <a:stretch/>
        </p:blipFill>
        <p:spPr>
          <a:xfrm>
            <a:off x="6114971" y="6016126"/>
            <a:ext cx="2855258" cy="676672"/>
          </a:xfrm>
          <a:prstGeom prst="rect">
            <a:avLst/>
          </a:prstGeom>
          <a:noFill/>
          <a:ln>
            <a:noFill/>
          </a:ln>
        </p:spPr>
      </p:pic>
      <p:pic>
        <p:nvPicPr>
          <p:cNvPr id="211" name="Google Shape;211;g8e3a92695f_4_30"/>
          <p:cNvPicPr preferRelativeResize="0"/>
          <p:nvPr/>
        </p:nvPicPr>
        <p:blipFill>
          <a:blip r:embed="rId4">
            <a:alphaModFix/>
          </a:blip>
          <a:stretch>
            <a:fillRect/>
          </a:stretch>
        </p:blipFill>
        <p:spPr>
          <a:xfrm>
            <a:off x="1035525" y="2904350"/>
            <a:ext cx="5079450" cy="3241713"/>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207" name="Google Shape;207;g8e3a92695f_4_30"/>
          <p:cNvSpPr txBox="1">
            <a:spLocks noGrp="1"/>
          </p:cNvSpPr>
          <p:nvPr>
            <p:ph type="title"/>
          </p:nvPr>
        </p:nvSpPr>
        <p:spPr>
          <a:xfrm>
            <a:off x="1035525" y="1027223"/>
            <a:ext cx="7709144" cy="1296300"/>
          </a:xfrm>
          <a:prstGeom prst="rect">
            <a:avLst/>
          </a:prstGeom>
        </p:spPr>
        <p:txBody>
          <a:bodyPr spcFirstLastPara="1" wrap="square" lIns="91425" tIns="45700" rIns="91425" bIns="45700" anchor="b" anchorCtr="0">
            <a:noAutofit/>
          </a:bodyPr>
          <a:lstStyle/>
          <a:p>
            <a:r>
              <a:rPr lang="en-US" sz="4400" dirty="0"/>
              <a:t>What if I cannot login to any UA websites?</a:t>
            </a:r>
          </a:p>
        </p:txBody>
      </p:sp>
      <p:sp>
        <p:nvSpPr>
          <p:cNvPr id="208" name="Google Shape;208;g8e3a92695f_4_30"/>
          <p:cNvSpPr txBox="1">
            <a:spLocks noGrp="1"/>
          </p:cNvSpPr>
          <p:nvPr>
            <p:ph type="body" idx="1"/>
          </p:nvPr>
        </p:nvSpPr>
        <p:spPr>
          <a:xfrm>
            <a:off x="1035514" y="2209806"/>
            <a:ext cx="6352500" cy="3736693"/>
          </a:xfrm>
          <a:prstGeom prst="rect">
            <a:avLst/>
          </a:prstGeom>
        </p:spPr>
        <p:txBody>
          <a:bodyPr spcFirstLastPara="1" wrap="square" lIns="91425" tIns="45700" rIns="91425" bIns="45700" anchor="t" anchorCtr="0">
            <a:noAutofit/>
          </a:bodyPr>
          <a:lstStyle/>
          <a:p>
            <a:pPr marL="285750" indent="-285750">
              <a:lnSpc>
                <a:spcPct val="100000"/>
              </a:lnSpc>
              <a:spcBef>
                <a:spcPts val="0"/>
              </a:spcBef>
              <a:spcAft>
                <a:spcPts val="1000"/>
              </a:spcAft>
              <a:buChar char="•"/>
            </a:pPr>
            <a:endParaRPr lang="en-US" dirty="0"/>
          </a:p>
          <a:p>
            <a:pPr marL="285750" indent="-285750">
              <a:lnSpc>
                <a:spcPct val="100000"/>
              </a:lnSpc>
              <a:spcBef>
                <a:spcPts val="0"/>
              </a:spcBef>
              <a:spcAft>
                <a:spcPts val="1000"/>
              </a:spcAft>
              <a:buFont typeface="Wingdings"/>
              <a:buChar char="q"/>
            </a:pPr>
            <a:r>
              <a:rPr lang="en-US" dirty="0"/>
              <a:t>Option A: You need to contact the IT Department of your home institution immediately </a:t>
            </a:r>
          </a:p>
          <a:p>
            <a:pPr marL="285750" indent="-285750">
              <a:lnSpc>
                <a:spcPct val="100000"/>
              </a:lnSpc>
              <a:spcBef>
                <a:spcPts val="0"/>
              </a:spcBef>
              <a:spcAft>
                <a:spcPts val="1000"/>
              </a:spcAft>
              <a:buFont typeface="Wingdings"/>
              <a:buChar char="q"/>
            </a:pPr>
            <a:r>
              <a:rPr lang="en-US" dirty="0"/>
              <a:t>Option B: If you cannot log in means you are not enrolled in UA classes. No need to worry.</a:t>
            </a:r>
          </a:p>
          <a:p>
            <a:pPr marL="285750" indent="-285750">
              <a:lnSpc>
                <a:spcPct val="100000"/>
              </a:lnSpc>
              <a:spcBef>
                <a:spcPts val="0"/>
              </a:spcBef>
              <a:spcAft>
                <a:spcPts val="1000"/>
              </a:spcAft>
              <a:buFont typeface="Wingdings"/>
              <a:buChar char="q"/>
            </a:pPr>
            <a:r>
              <a:rPr lang="en-US" dirty="0"/>
              <a:t>Option C: Your password might be expired. You need to contact the Location Manager at UA Jakarta or the UA 24/7 IT Support service to reset password.</a:t>
            </a:r>
          </a:p>
        </p:txBody>
      </p:sp>
      <p:sp>
        <p:nvSpPr>
          <p:cNvPr id="209" name="Google Shape;209;g8e3a92695f_4_30"/>
          <p:cNvSpPr/>
          <p:nvPr/>
        </p:nvSpPr>
        <p:spPr>
          <a:xfrm rot="16200000">
            <a:off x="5109075" y="2823000"/>
            <a:ext cx="3090300" cy="4979700"/>
          </a:xfrm>
          <a:prstGeom prst="rtTriangle">
            <a:avLst/>
          </a:prstGeom>
          <a:solidFill>
            <a:schemeClr val="accent4"/>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10" name="Google Shape;210;g8e3a92695f_4_30" descr="A picture containing drawing&#10;&#10;Description automatically generated"/>
          <p:cNvPicPr preferRelativeResize="0"/>
          <p:nvPr/>
        </p:nvPicPr>
        <p:blipFill rotWithShape="1">
          <a:blip r:embed="rId3">
            <a:alphaModFix/>
          </a:blip>
          <a:srcRect/>
          <a:stretch/>
        </p:blipFill>
        <p:spPr>
          <a:xfrm>
            <a:off x="6114971" y="6016126"/>
            <a:ext cx="2855258" cy="676672"/>
          </a:xfrm>
          <a:prstGeom prst="rect">
            <a:avLst/>
          </a:prstGeom>
          <a:noFill/>
          <a:ln>
            <a:noFill/>
          </a:ln>
        </p:spPr>
      </p:pic>
    </p:spTree>
    <p:extLst>
      <p:ext uri="{BB962C8B-B14F-4D97-AF65-F5344CB8AC3E}">
        <p14:creationId xmlns:p14="http://schemas.microsoft.com/office/powerpoint/2010/main" val="2139746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207" name="Google Shape;207;g8e3a92695f_4_30"/>
          <p:cNvSpPr txBox="1">
            <a:spLocks noGrp="1"/>
          </p:cNvSpPr>
          <p:nvPr>
            <p:ph type="title"/>
          </p:nvPr>
        </p:nvSpPr>
        <p:spPr>
          <a:xfrm>
            <a:off x="1035525" y="78317"/>
            <a:ext cx="6352500" cy="1296300"/>
          </a:xfrm>
          <a:prstGeom prst="rect">
            <a:avLst/>
          </a:prstGeom>
        </p:spPr>
        <p:txBody>
          <a:bodyPr spcFirstLastPara="1" wrap="square" lIns="91425" tIns="45700" rIns="91425" bIns="45700" anchor="b" anchorCtr="0">
            <a:noAutofit/>
          </a:bodyPr>
          <a:lstStyle/>
          <a:p>
            <a:r>
              <a:rPr lang="en-US" sz="4400" dirty="0"/>
              <a:t>24/7 IT Support Center</a:t>
            </a:r>
            <a:endParaRPr lang="en-US" sz="4400" b="0" dirty="0"/>
          </a:p>
        </p:txBody>
      </p:sp>
      <p:sp>
        <p:nvSpPr>
          <p:cNvPr id="208" name="Google Shape;208;g8e3a92695f_4_30"/>
          <p:cNvSpPr txBox="1">
            <a:spLocks noGrp="1"/>
          </p:cNvSpPr>
          <p:nvPr>
            <p:ph type="body" idx="1"/>
          </p:nvPr>
        </p:nvSpPr>
        <p:spPr>
          <a:xfrm>
            <a:off x="1035514" y="1390297"/>
            <a:ext cx="7085745" cy="2628181"/>
          </a:xfrm>
          <a:prstGeom prst="rect">
            <a:avLst/>
          </a:prstGeom>
        </p:spPr>
        <p:txBody>
          <a:bodyPr spcFirstLastPara="1" wrap="square" lIns="91425" tIns="45700" rIns="91425" bIns="45700" anchor="t" anchorCtr="0">
            <a:noAutofit/>
          </a:bodyPr>
          <a:lstStyle/>
          <a:p>
            <a:pPr marL="0" indent="0">
              <a:lnSpc>
                <a:spcPct val="100000"/>
              </a:lnSpc>
              <a:spcBef>
                <a:spcPts val="0"/>
              </a:spcBef>
              <a:spcAft>
                <a:spcPts val="1000"/>
              </a:spcAft>
            </a:pPr>
            <a:r>
              <a:rPr lang="en-US" dirty="0"/>
              <a:t>The 24/7 IT Support Center is available 24 hours a day, 7 days a week to help UA students with campus systems and applications.</a:t>
            </a:r>
          </a:p>
          <a:p>
            <a:pPr marL="0" indent="0">
              <a:lnSpc>
                <a:spcPct val="100000"/>
              </a:lnSpc>
              <a:spcBef>
                <a:spcPts val="0"/>
              </a:spcBef>
              <a:spcAft>
                <a:spcPts val="1000"/>
              </a:spcAft>
            </a:pPr>
            <a:r>
              <a:rPr lang="en-US" dirty="0"/>
              <a:t>Go to:</a:t>
            </a:r>
            <a:r>
              <a:rPr lang="en-US" b="1" dirty="0">
                <a:solidFill>
                  <a:schemeClr val="bg2"/>
                </a:solidFill>
              </a:rPr>
              <a:t> </a:t>
            </a:r>
            <a:r>
              <a:rPr lang="en-US" b="1" dirty="0">
                <a:solidFill>
                  <a:schemeClr val="bg2"/>
                </a:solidFill>
                <a:hlinkClick r:id="rId3">
                  <a:extLst>
                    <a:ext uri="{A12FA001-AC4F-418D-AE19-62706E023703}">
                      <ahyp:hlinkClr xmlns:ahyp="http://schemas.microsoft.com/office/drawing/2018/hyperlinkcolor" val="tx"/>
                    </a:ext>
                  </a:extLst>
                </a:hlinkClick>
              </a:rPr>
              <a:t>https://support.arizona.edu/</a:t>
            </a:r>
            <a:r>
              <a:rPr lang="en-US" b="1" dirty="0">
                <a:solidFill>
                  <a:schemeClr val="bg2"/>
                </a:solidFill>
              </a:rPr>
              <a:t> </a:t>
            </a:r>
            <a:r>
              <a:rPr lang="en-US" dirty="0"/>
              <a:t>and click START LIVE CHAT NOW</a:t>
            </a:r>
          </a:p>
          <a:p>
            <a:pPr marL="0" indent="0">
              <a:lnSpc>
                <a:spcPct val="100000"/>
              </a:lnSpc>
              <a:spcBef>
                <a:spcPts val="0"/>
              </a:spcBef>
              <a:spcAft>
                <a:spcPts val="1000"/>
              </a:spcAft>
            </a:pPr>
            <a:r>
              <a:rPr lang="en-US" dirty="0">
                <a:hlinkClick r:id="rId3"/>
              </a:rPr>
              <a:t>du/</a:t>
            </a:r>
            <a:endParaRPr lang="en-US" dirty="0"/>
          </a:p>
          <a:p>
            <a:pPr marL="0" indent="0">
              <a:lnSpc>
                <a:spcPct val="100000"/>
              </a:lnSpc>
              <a:spcBef>
                <a:spcPts val="0"/>
              </a:spcBef>
              <a:spcAft>
                <a:spcPts val="1000"/>
              </a:spcAft>
            </a:pPr>
            <a:endParaRPr lang="en-US" dirty="0"/>
          </a:p>
          <a:p>
            <a:pPr marL="285750" indent="-285750">
              <a:lnSpc>
                <a:spcPct val="100000"/>
              </a:lnSpc>
              <a:spcBef>
                <a:spcPts val="0"/>
              </a:spcBef>
              <a:spcAft>
                <a:spcPts val="1000"/>
              </a:spcAft>
              <a:buChar char="•"/>
            </a:pPr>
            <a:endParaRPr lang="en-US" dirty="0"/>
          </a:p>
        </p:txBody>
      </p:sp>
      <p:sp>
        <p:nvSpPr>
          <p:cNvPr id="209" name="Google Shape;209;g8e3a92695f_4_30"/>
          <p:cNvSpPr/>
          <p:nvPr/>
        </p:nvSpPr>
        <p:spPr>
          <a:xfrm rot="16200000">
            <a:off x="5109075" y="2823000"/>
            <a:ext cx="3090300" cy="4979700"/>
          </a:xfrm>
          <a:prstGeom prst="rtTriangle">
            <a:avLst/>
          </a:prstGeom>
          <a:solidFill>
            <a:schemeClr val="accent4"/>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 name="Picture 2">
            <a:extLst>
              <a:ext uri="{FF2B5EF4-FFF2-40B4-BE49-F238E27FC236}">
                <a16:creationId xmlns:a16="http://schemas.microsoft.com/office/drawing/2014/main" id="{1B87BB72-C321-4AB1-BC7E-71C7C9E661D4}"/>
              </a:ext>
            </a:extLst>
          </p:cNvPr>
          <p:cNvPicPr>
            <a:picLocks noChangeAspect="1"/>
          </p:cNvPicPr>
          <p:nvPr/>
        </p:nvPicPr>
        <p:blipFill rotWithShape="1">
          <a:blip r:embed="rId4"/>
          <a:srcRect l="59" t="12811" r="143" b="-489"/>
          <a:stretch/>
        </p:blipFill>
        <p:spPr>
          <a:xfrm>
            <a:off x="1048013" y="3025855"/>
            <a:ext cx="7085177" cy="3543222"/>
          </a:xfrm>
          <a:prstGeom prst="rect">
            <a:avLst/>
          </a:prstGeom>
        </p:spPr>
      </p:pic>
    </p:spTree>
    <p:extLst>
      <p:ext uri="{BB962C8B-B14F-4D97-AF65-F5344CB8AC3E}">
        <p14:creationId xmlns:p14="http://schemas.microsoft.com/office/powerpoint/2010/main" val="37467485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207" name="Google Shape;207;g8e3a92695f_4_30"/>
          <p:cNvSpPr txBox="1">
            <a:spLocks noGrp="1"/>
          </p:cNvSpPr>
          <p:nvPr>
            <p:ph type="title"/>
          </p:nvPr>
        </p:nvSpPr>
        <p:spPr>
          <a:xfrm>
            <a:off x="1035525" y="-281117"/>
            <a:ext cx="6352500" cy="1296300"/>
          </a:xfrm>
          <a:prstGeom prst="rect">
            <a:avLst/>
          </a:prstGeom>
        </p:spPr>
        <p:txBody>
          <a:bodyPr spcFirstLastPara="1" wrap="square" lIns="91425" tIns="45700" rIns="91425" bIns="45700" anchor="b" anchorCtr="0">
            <a:noAutofit/>
          </a:bodyPr>
          <a:lstStyle/>
          <a:p>
            <a:r>
              <a:rPr lang="en-US" sz="4400" dirty="0"/>
              <a:t>24/7 IT Support Center</a:t>
            </a:r>
            <a:endParaRPr lang="en-US" sz="4400" b="0" dirty="0"/>
          </a:p>
        </p:txBody>
      </p:sp>
      <p:sp>
        <p:nvSpPr>
          <p:cNvPr id="208" name="Google Shape;208;g8e3a92695f_4_30"/>
          <p:cNvSpPr txBox="1">
            <a:spLocks noGrp="1"/>
          </p:cNvSpPr>
          <p:nvPr>
            <p:ph type="body" idx="1"/>
          </p:nvPr>
        </p:nvSpPr>
        <p:spPr>
          <a:xfrm>
            <a:off x="1035514" y="1030863"/>
            <a:ext cx="7085745" cy="2628181"/>
          </a:xfrm>
          <a:prstGeom prst="rect">
            <a:avLst/>
          </a:prstGeom>
        </p:spPr>
        <p:txBody>
          <a:bodyPr spcFirstLastPara="1" wrap="square" lIns="91425" tIns="45700" rIns="91425" bIns="45700" anchor="t" anchorCtr="0">
            <a:noAutofit/>
          </a:bodyPr>
          <a:lstStyle/>
          <a:p>
            <a:pPr marL="0" indent="0">
              <a:lnSpc>
                <a:spcPct val="100000"/>
              </a:lnSpc>
              <a:spcBef>
                <a:spcPts val="0"/>
              </a:spcBef>
              <a:spcAft>
                <a:spcPts val="1000"/>
              </a:spcAft>
            </a:pPr>
            <a:r>
              <a:rPr lang="en-US" sz="1600" dirty="0"/>
              <a:t>A chat box will pop up. Fill out your name, UA email address, NetID, and what you want IT to help you with. Then click CHAT NOW.</a:t>
            </a:r>
          </a:p>
          <a:p>
            <a:pPr marL="0" indent="0">
              <a:lnSpc>
                <a:spcPct val="100000"/>
              </a:lnSpc>
              <a:spcBef>
                <a:spcPts val="0"/>
              </a:spcBef>
              <a:spcAft>
                <a:spcPts val="1000"/>
              </a:spcAft>
            </a:pPr>
            <a:r>
              <a:rPr lang="en-US" sz="1600" dirty="0"/>
              <a:t>A chat window will pop up with an IT representative assigned to help you. The IT representative will ask you some questions to ensure your identity before helping you with the technical problem</a:t>
            </a:r>
          </a:p>
          <a:p>
            <a:pPr marL="0" indent="0">
              <a:lnSpc>
                <a:spcPct val="100000"/>
              </a:lnSpc>
              <a:spcBef>
                <a:spcPts val="0"/>
              </a:spcBef>
              <a:spcAft>
                <a:spcPts val="1000"/>
              </a:spcAft>
            </a:pPr>
            <a:r>
              <a:rPr lang="en-US" sz="1600" dirty="0">
                <a:hlinkClick r:id="rId3"/>
              </a:rPr>
              <a:t>A chat du/</a:t>
            </a:r>
            <a:endParaRPr lang="en-US" sz="1600" dirty="0"/>
          </a:p>
          <a:p>
            <a:pPr marL="0" indent="0">
              <a:lnSpc>
                <a:spcPct val="100000"/>
              </a:lnSpc>
              <a:spcBef>
                <a:spcPts val="0"/>
              </a:spcBef>
              <a:spcAft>
                <a:spcPts val="1000"/>
              </a:spcAft>
            </a:pPr>
            <a:endParaRPr lang="en-US" sz="1600" dirty="0"/>
          </a:p>
          <a:p>
            <a:pPr marL="285750" indent="-285750">
              <a:lnSpc>
                <a:spcPct val="100000"/>
              </a:lnSpc>
              <a:spcBef>
                <a:spcPts val="0"/>
              </a:spcBef>
              <a:spcAft>
                <a:spcPts val="1000"/>
              </a:spcAft>
              <a:buChar char="•"/>
            </a:pPr>
            <a:endParaRPr lang="en-US" sz="1600" dirty="0"/>
          </a:p>
        </p:txBody>
      </p:sp>
      <p:sp>
        <p:nvSpPr>
          <p:cNvPr id="209" name="Google Shape;209;g8e3a92695f_4_30"/>
          <p:cNvSpPr/>
          <p:nvPr/>
        </p:nvSpPr>
        <p:spPr>
          <a:xfrm rot="16200000">
            <a:off x="5109075" y="2823000"/>
            <a:ext cx="3090300" cy="4979700"/>
          </a:xfrm>
          <a:prstGeom prst="rtTriangle">
            <a:avLst/>
          </a:prstGeom>
          <a:solidFill>
            <a:schemeClr val="accent4"/>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 name="Picture 3">
            <a:extLst>
              <a:ext uri="{FF2B5EF4-FFF2-40B4-BE49-F238E27FC236}">
                <a16:creationId xmlns:a16="http://schemas.microsoft.com/office/drawing/2014/main" id="{A5CBE68D-42B0-4282-948B-B175BC02ABCE}"/>
              </a:ext>
            </a:extLst>
          </p:cNvPr>
          <p:cNvPicPr>
            <a:picLocks noChangeAspect="1"/>
          </p:cNvPicPr>
          <p:nvPr/>
        </p:nvPicPr>
        <p:blipFill>
          <a:blip r:embed="rId4"/>
          <a:stretch>
            <a:fillRect/>
          </a:stretch>
        </p:blipFill>
        <p:spPr>
          <a:xfrm>
            <a:off x="1518249" y="2776059"/>
            <a:ext cx="6121878" cy="4080711"/>
          </a:xfrm>
          <a:prstGeom prst="rect">
            <a:avLst/>
          </a:prstGeom>
        </p:spPr>
      </p:pic>
    </p:spTree>
    <p:extLst>
      <p:ext uri="{BB962C8B-B14F-4D97-AF65-F5344CB8AC3E}">
        <p14:creationId xmlns:p14="http://schemas.microsoft.com/office/powerpoint/2010/main" val="23046444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7" name="Google Shape;217;g8e15ecec0e_0_11"/>
          <p:cNvSpPr txBox="1">
            <a:spLocks noGrp="1"/>
          </p:cNvSpPr>
          <p:nvPr>
            <p:ph type="title"/>
          </p:nvPr>
        </p:nvSpPr>
        <p:spPr>
          <a:xfrm>
            <a:off x="813750" y="252975"/>
            <a:ext cx="7516500" cy="9555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r>
              <a:rPr lang="en-US" sz="5400"/>
              <a:t>24/7 IT Support </a:t>
            </a:r>
            <a:r>
              <a:rPr lang="en-US" sz="540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0"/>
                  </a:ext>
                </a:extLst>
              </a:rPr>
              <a:t>Center</a:t>
            </a:r>
            <a:endParaRPr lang="en-US" sz="5400"/>
          </a:p>
        </p:txBody>
      </p:sp>
      <p:sp>
        <p:nvSpPr>
          <p:cNvPr id="218" name="Google Shape;218;g8e15ecec0e_0_11"/>
          <p:cNvSpPr txBox="1">
            <a:spLocks noGrp="1"/>
          </p:cNvSpPr>
          <p:nvPr>
            <p:ph type="body" idx="1"/>
          </p:nvPr>
        </p:nvSpPr>
        <p:spPr>
          <a:xfrm>
            <a:off x="816221" y="1285106"/>
            <a:ext cx="7502689" cy="1219200"/>
          </a:xfrm>
          <a:prstGeom prst="rect">
            <a:avLst/>
          </a:prstGeom>
        </p:spPr>
        <p:txBody>
          <a:bodyPr spcFirstLastPara="1" wrap="square" lIns="91425" tIns="45700" rIns="91425" bIns="45700" anchor="t" anchorCtr="0">
            <a:noAutofit/>
          </a:bodyPr>
          <a:lstStyle/>
          <a:p>
            <a:pPr marL="0" indent="0">
              <a:spcAft>
                <a:spcPts val="600"/>
              </a:spcAft>
            </a:pPr>
            <a:r>
              <a:rPr lang="en-US" dirty="0"/>
              <a:t>Besides helping you troubleshoot login to </a:t>
            </a:r>
            <a:r>
              <a:rPr lang="en-US" err="1"/>
              <a:t>Catmail</a:t>
            </a:r>
            <a:r>
              <a:rPr lang="en-US" dirty="0"/>
              <a:t>, D2L, and </a:t>
            </a:r>
            <a:r>
              <a:rPr lang="en-US" err="1"/>
              <a:t>UAccess</a:t>
            </a:r>
            <a:r>
              <a:rPr lang="en-US" dirty="0"/>
              <a:t> Student Center, the UITS Support also:</a:t>
            </a:r>
          </a:p>
          <a:p>
            <a:pPr marL="685800" indent="-323850">
              <a:lnSpc>
                <a:spcPct val="114999"/>
              </a:lnSpc>
              <a:spcBef>
                <a:spcPts val="0"/>
              </a:spcBef>
              <a:buFont typeface="Verdana,Sans-Serif"/>
              <a:buChar char="●"/>
            </a:pPr>
            <a:r>
              <a:rPr lang="en-US" i="1" dirty="0"/>
              <a:t>Troubleshooting problems on student, faculty, or staff computers</a:t>
            </a:r>
            <a:r>
              <a:rPr lang="en-US" dirty="0"/>
              <a:t> </a:t>
            </a:r>
          </a:p>
          <a:p>
            <a:pPr marL="685800" indent="-323850">
              <a:lnSpc>
                <a:spcPct val="114999"/>
              </a:lnSpc>
              <a:spcBef>
                <a:spcPts val="0"/>
              </a:spcBef>
              <a:buFont typeface="Verdana,Sans-Serif"/>
              <a:buChar char="●"/>
            </a:pPr>
            <a:r>
              <a:rPr lang="en-US" i="1" dirty="0"/>
              <a:t>Installing operating systems and software. Software licenses must be provided by the customer</a:t>
            </a:r>
            <a:r>
              <a:rPr lang="en-US" dirty="0"/>
              <a:t> </a:t>
            </a:r>
          </a:p>
          <a:p>
            <a:pPr marL="685800" indent="-323850">
              <a:lnSpc>
                <a:spcPct val="114999"/>
              </a:lnSpc>
              <a:spcBef>
                <a:spcPts val="0"/>
              </a:spcBef>
              <a:buFont typeface="Verdana,Sans-Serif"/>
              <a:buChar char="●"/>
            </a:pPr>
            <a:r>
              <a:rPr lang="en-US" i="1" dirty="0"/>
              <a:t>Removing spyware and viruses</a:t>
            </a:r>
            <a:r>
              <a:rPr lang="en-US" dirty="0"/>
              <a:t> </a:t>
            </a:r>
          </a:p>
          <a:p>
            <a:pPr marL="685800" indent="-323850">
              <a:lnSpc>
                <a:spcPct val="114999"/>
              </a:lnSpc>
              <a:spcBef>
                <a:spcPts val="0"/>
              </a:spcBef>
              <a:buFont typeface="Verdana,Sans-Serif"/>
              <a:buChar char="●"/>
            </a:pPr>
            <a:r>
              <a:rPr lang="en-US" i="1" dirty="0"/>
              <a:t>Removing unwanted software</a:t>
            </a:r>
            <a:r>
              <a:rPr lang="en-US" dirty="0"/>
              <a:t> </a:t>
            </a:r>
          </a:p>
          <a:p>
            <a:pPr marL="685800" indent="-323850">
              <a:lnSpc>
                <a:spcPct val="114999"/>
              </a:lnSpc>
              <a:spcBef>
                <a:spcPts val="0"/>
              </a:spcBef>
              <a:buFont typeface="Verdana,Sans-Serif"/>
              <a:buChar char="●"/>
            </a:pPr>
            <a:r>
              <a:rPr lang="en-US" i="1" dirty="0"/>
              <a:t>Installing wired or wireless networking cards</a:t>
            </a:r>
            <a:r>
              <a:rPr lang="en-US" dirty="0"/>
              <a:t> </a:t>
            </a:r>
          </a:p>
          <a:p>
            <a:pPr marL="685800" indent="-323850">
              <a:lnSpc>
                <a:spcPct val="114999"/>
              </a:lnSpc>
              <a:spcBef>
                <a:spcPts val="0"/>
              </a:spcBef>
              <a:buFont typeface="Verdana,Sans-Serif"/>
              <a:buChar char="●"/>
            </a:pPr>
            <a:r>
              <a:rPr lang="en-US" i="1" dirty="0"/>
              <a:t>Troubleshooting network problems</a:t>
            </a:r>
            <a:r>
              <a:rPr lang="en-US" dirty="0"/>
              <a:t> </a:t>
            </a:r>
          </a:p>
          <a:p>
            <a:pPr marL="685800" indent="-323850">
              <a:lnSpc>
                <a:spcPct val="114999"/>
              </a:lnSpc>
              <a:spcBef>
                <a:spcPts val="0"/>
              </a:spcBef>
              <a:buFont typeface="Verdana,Sans-Serif"/>
              <a:buChar char="●"/>
            </a:pPr>
            <a:r>
              <a:rPr lang="en-US" i="1" dirty="0"/>
              <a:t>Taking reports of problems with the UA wired or wireless network</a:t>
            </a:r>
            <a:r>
              <a:rPr lang="en-US" dirty="0"/>
              <a:t> </a:t>
            </a:r>
          </a:p>
          <a:p>
            <a:pPr marL="0" indent="0">
              <a:spcAft>
                <a:spcPts val="600"/>
              </a:spcAft>
            </a:pPr>
            <a:endParaRPr lang="en-US" dirty="0"/>
          </a:p>
        </p:txBody>
      </p:sp>
      <p:sp>
        <p:nvSpPr>
          <p:cNvPr id="219" name="Google Shape;219;g8e15ecec0e_0_11"/>
          <p:cNvSpPr/>
          <p:nvPr/>
        </p:nvSpPr>
        <p:spPr>
          <a:xfrm rot="-5400000">
            <a:off x="5109075" y="2823000"/>
            <a:ext cx="3090300" cy="4979700"/>
          </a:xfrm>
          <a:prstGeom prst="rtTriangle">
            <a:avLst/>
          </a:prstGeom>
          <a:solidFill>
            <a:schemeClr val="accent4"/>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20" name="Google Shape;220;g8e15ecec0e_0_11" descr="A picture containing drawing&#10;&#10;Description automatically generated"/>
          <p:cNvPicPr preferRelativeResize="0"/>
          <p:nvPr/>
        </p:nvPicPr>
        <p:blipFill rotWithShape="1">
          <a:blip r:embed="rId3">
            <a:alphaModFix/>
          </a:blip>
          <a:srcRect/>
          <a:stretch/>
        </p:blipFill>
        <p:spPr>
          <a:xfrm>
            <a:off x="6114971" y="6016126"/>
            <a:ext cx="2855258" cy="676672"/>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36" name="Google Shape;236;g8e3a92695f_0_221"/>
          <p:cNvSpPr txBox="1">
            <a:spLocks noGrp="1"/>
          </p:cNvSpPr>
          <p:nvPr>
            <p:ph type="title"/>
          </p:nvPr>
        </p:nvSpPr>
        <p:spPr>
          <a:xfrm>
            <a:off x="1035525" y="721800"/>
            <a:ext cx="7750200" cy="27072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r>
              <a:rPr lang="en-US" sz="6400"/>
              <a:t>Program Overview</a:t>
            </a:r>
            <a:endParaRPr sz="6400"/>
          </a:p>
        </p:txBody>
      </p:sp>
      <p:sp>
        <p:nvSpPr>
          <p:cNvPr id="237" name="Google Shape;237;g8e3a92695f_0_221"/>
          <p:cNvSpPr txBox="1">
            <a:spLocks noGrp="1"/>
          </p:cNvSpPr>
          <p:nvPr>
            <p:ph type="body" idx="1"/>
          </p:nvPr>
        </p:nvSpPr>
        <p:spPr>
          <a:xfrm>
            <a:off x="1035514" y="3625556"/>
            <a:ext cx="6352500" cy="1219200"/>
          </a:xfrm>
          <a:prstGeom prst="rect">
            <a:avLst/>
          </a:prstGeom>
        </p:spPr>
        <p:txBody>
          <a:bodyPr spcFirstLastPara="1" wrap="square" lIns="91425" tIns="45700" rIns="91425" bIns="45700" anchor="t" anchorCtr="0">
            <a:noAutofit/>
          </a:bodyPr>
          <a:lstStyle/>
          <a:p>
            <a:pPr marL="0" lvl="0" indent="0" algn="l" rtl="0">
              <a:spcBef>
                <a:spcPts val="1000"/>
              </a:spcBef>
              <a:spcAft>
                <a:spcPts val="600"/>
              </a:spcAft>
              <a:buNone/>
            </a:pPr>
            <a:r>
              <a:rPr lang="en-US" dirty="0"/>
              <a:t>Degree requirements and graduation timeline.</a:t>
            </a:r>
            <a:endParaRPr dirty="0"/>
          </a:p>
        </p:txBody>
      </p:sp>
      <p:sp>
        <p:nvSpPr>
          <p:cNvPr id="238" name="Google Shape;238;g8e3a92695f_0_221"/>
          <p:cNvSpPr/>
          <p:nvPr/>
        </p:nvSpPr>
        <p:spPr>
          <a:xfrm rot="-5400000">
            <a:off x="5109075" y="2823000"/>
            <a:ext cx="3090300" cy="4979700"/>
          </a:xfrm>
          <a:prstGeom prst="rtTriangle">
            <a:avLst/>
          </a:prstGeom>
          <a:solidFill>
            <a:schemeClr val="accent4"/>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39" name="Google Shape;239;g8e3a92695f_0_221" descr="A picture containing drawing&#10;&#10;Description automatically generated"/>
          <p:cNvPicPr preferRelativeResize="0"/>
          <p:nvPr/>
        </p:nvPicPr>
        <p:blipFill rotWithShape="1">
          <a:blip r:embed="rId3">
            <a:alphaModFix/>
          </a:blip>
          <a:srcRect/>
          <a:stretch/>
        </p:blipFill>
        <p:spPr>
          <a:xfrm>
            <a:off x="6114971" y="6016126"/>
            <a:ext cx="2855258" cy="676672"/>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C234B"/>
        </a:solidFill>
        <a:effectLst/>
      </p:bgPr>
    </p:bg>
    <p:spTree>
      <p:nvGrpSpPr>
        <p:cNvPr id="1" name="Shape 244"/>
        <p:cNvGrpSpPr/>
        <p:nvPr/>
      </p:nvGrpSpPr>
      <p:grpSpPr>
        <a:xfrm>
          <a:off x="0" y="0"/>
          <a:ext cx="0" cy="0"/>
          <a:chOff x="0" y="0"/>
          <a:chExt cx="0" cy="0"/>
        </a:xfrm>
      </p:grpSpPr>
      <p:sp>
        <p:nvSpPr>
          <p:cNvPr id="245" name="Google Shape;245;p8"/>
          <p:cNvSpPr txBox="1">
            <a:spLocks noGrp="1"/>
          </p:cNvSpPr>
          <p:nvPr>
            <p:ph type="title"/>
          </p:nvPr>
        </p:nvSpPr>
        <p:spPr>
          <a:xfrm>
            <a:off x="81005" y="3969630"/>
            <a:ext cx="3042249" cy="2452687"/>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3200"/>
              <a:buFont typeface="Tahoma"/>
              <a:buNone/>
            </a:pPr>
            <a:br>
              <a:rPr lang="en-US" sz="3200" dirty="0">
                <a:latin typeface="Tahoma"/>
                <a:ea typeface="Tahoma"/>
                <a:cs typeface="Tahoma"/>
              </a:rPr>
            </a:br>
            <a:r>
              <a:rPr lang="en-US" sz="3200">
                <a:solidFill>
                  <a:schemeClr val="lt1"/>
                </a:solidFill>
                <a:latin typeface="Proxima nova"/>
                <a:ea typeface="Libre Franklin Black"/>
                <a:cs typeface="Libre Franklin Black"/>
                <a:sym typeface="Libre Franklin Black"/>
              </a:rPr>
              <a:t>DUAL DEGREE PROGRAMS</a:t>
            </a:r>
            <a:br>
              <a:rPr lang="en-US" sz="3200" dirty="0">
                <a:latin typeface="Libre Franklin Black"/>
                <a:ea typeface="Libre Franklin Black"/>
                <a:cs typeface="Libre Franklin Black"/>
              </a:rPr>
            </a:br>
            <a:br>
              <a:rPr lang="en-US" sz="3200" dirty="0">
                <a:latin typeface="Libre Franklin Black"/>
                <a:ea typeface="Libre Franklin Black"/>
                <a:cs typeface="Libre Franklin Black"/>
              </a:rPr>
            </a:br>
            <a:endParaRPr lang="en-US" sz="3200">
              <a:solidFill>
                <a:schemeClr val="lt1"/>
              </a:solidFill>
              <a:latin typeface="Libre Franklin Black"/>
              <a:ea typeface="Libre Franklin Black"/>
              <a:cs typeface="Libre Franklin Black"/>
            </a:endParaRPr>
          </a:p>
        </p:txBody>
      </p:sp>
      <p:pic>
        <p:nvPicPr>
          <p:cNvPr id="246" name="Google Shape;246;p8" descr="A view of a city&#10;&#10;Description automatically generated"/>
          <p:cNvPicPr preferRelativeResize="0"/>
          <p:nvPr/>
        </p:nvPicPr>
        <p:blipFill rotWithShape="1">
          <a:blip r:embed="rId3">
            <a:alphaModFix/>
          </a:blip>
          <a:srcRect t="40647" b="3031"/>
          <a:stretch/>
        </p:blipFill>
        <p:spPr>
          <a:xfrm>
            <a:off x="20" y="-26505"/>
            <a:ext cx="9143980" cy="4077367"/>
          </a:xfrm>
          <a:custGeom>
            <a:avLst/>
            <a:gdLst/>
            <a:ahLst/>
            <a:cxnLst/>
            <a:rect l="l" t="t" r="r" b="b"/>
            <a:pathLst>
              <a:path w="12192000" h="3692092" extrusionOk="0">
                <a:moveTo>
                  <a:pt x="0" y="0"/>
                </a:moveTo>
                <a:lnTo>
                  <a:pt x="12192000" y="0"/>
                </a:lnTo>
                <a:lnTo>
                  <a:pt x="12192000" y="3504824"/>
                </a:lnTo>
                <a:lnTo>
                  <a:pt x="12024691" y="3517794"/>
                </a:lnTo>
                <a:cubicBezTo>
                  <a:pt x="8077523" y="3783195"/>
                  <a:pt x="4094678" y="3026959"/>
                  <a:pt x="160485" y="3663863"/>
                </a:cubicBezTo>
                <a:lnTo>
                  <a:pt x="0" y="3692092"/>
                </a:lnTo>
                <a:close/>
              </a:path>
            </a:pathLst>
          </a:custGeom>
          <a:noFill/>
          <a:ln>
            <a:noFill/>
          </a:ln>
        </p:spPr>
      </p:pic>
      <p:sp>
        <p:nvSpPr>
          <p:cNvPr id="247" name="Google Shape;247;p8"/>
          <p:cNvSpPr/>
          <p:nvPr/>
        </p:nvSpPr>
        <p:spPr>
          <a:xfrm>
            <a:off x="3189690" y="4123294"/>
            <a:ext cx="5954400" cy="2146800"/>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None/>
            </a:pPr>
            <a:r>
              <a:rPr lang="en-US" sz="2000">
                <a:solidFill>
                  <a:schemeClr val="lt1"/>
                </a:solidFill>
                <a:latin typeface="Verdana"/>
                <a:ea typeface="Verdana"/>
                <a:cs typeface="Verdana"/>
                <a:sym typeface="Verdana"/>
              </a:rPr>
              <a:t>The University of Arizona has partnered with several institutions to offer a broad range of dual degree programs.</a:t>
            </a:r>
            <a:endParaRPr sz="1800">
              <a:latin typeface="Verdana"/>
              <a:ea typeface="Verdana"/>
              <a:cs typeface="Verdana"/>
              <a:sym typeface="Verdana"/>
            </a:endParaRPr>
          </a:p>
          <a:p>
            <a:pPr marL="0" marR="0" lvl="0" indent="0" algn="l" rtl="0">
              <a:lnSpc>
                <a:spcPct val="90000"/>
              </a:lnSpc>
              <a:spcBef>
                <a:spcPts val="400"/>
              </a:spcBef>
              <a:spcAft>
                <a:spcPts val="0"/>
              </a:spcAft>
              <a:buNone/>
            </a:pPr>
            <a:endParaRPr sz="2000" b="1">
              <a:solidFill>
                <a:srgbClr val="7BCCE2"/>
              </a:solidFill>
              <a:latin typeface="Verdana"/>
              <a:ea typeface="Verdana"/>
              <a:cs typeface="Verdana"/>
              <a:sym typeface="Verdana"/>
            </a:endParaRPr>
          </a:p>
          <a:p>
            <a:pPr marL="457200" marR="0" lvl="0" indent="0" algn="l" rtl="0">
              <a:lnSpc>
                <a:spcPct val="90000"/>
              </a:lnSpc>
              <a:spcBef>
                <a:spcPts val="400"/>
              </a:spcBef>
              <a:spcAft>
                <a:spcPts val="0"/>
              </a:spcAft>
              <a:buNone/>
            </a:pPr>
            <a:endParaRPr>
              <a:latin typeface="Verdana"/>
              <a:ea typeface="Verdana"/>
              <a:cs typeface="Verdana"/>
              <a:sym typeface="Verdana"/>
            </a:endParaRPr>
          </a:p>
        </p:txBody>
      </p:sp>
      <p:pic>
        <p:nvPicPr>
          <p:cNvPr id="248" name="Google Shape;248;p8" descr="A picture containing drawing&#10;&#10;Description automatically generated"/>
          <p:cNvPicPr preferRelativeResize="0"/>
          <p:nvPr/>
        </p:nvPicPr>
        <p:blipFill rotWithShape="1">
          <a:blip r:embed="rId4">
            <a:alphaModFix/>
          </a:blip>
          <a:srcRect/>
          <a:stretch/>
        </p:blipFill>
        <p:spPr>
          <a:xfrm>
            <a:off x="6114971" y="6016126"/>
            <a:ext cx="2855260" cy="676672"/>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C234B"/>
        </a:solidFill>
        <a:effectLst/>
      </p:bgPr>
    </p:bg>
    <p:spTree>
      <p:nvGrpSpPr>
        <p:cNvPr id="1" name="Shape 253"/>
        <p:cNvGrpSpPr/>
        <p:nvPr/>
      </p:nvGrpSpPr>
      <p:grpSpPr>
        <a:xfrm>
          <a:off x="0" y="0"/>
          <a:ext cx="0" cy="0"/>
          <a:chOff x="0" y="0"/>
          <a:chExt cx="0" cy="0"/>
        </a:xfrm>
      </p:grpSpPr>
      <p:sp>
        <p:nvSpPr>
          <p:cNvPr id="254" name="Google Shape;254;p9"/>
          <p:cNvSpPr txBox="1">
            <a:spLocks noGrp="1"/>
          </p:cNvSpPr>
          <p:nvPr>
            <p:ph type="title"/>
          </p:nvPr>
        </p:nvSpPr>
        <p:spPr>
          <a:xfrm>
            <a:off x="467400" y="331425"/>
            <a:ext cx="8209200" cy="13251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3400"/>
              <a:buFont typeface="Tahoma"/>
              <a:buNone/>
            </a:pPr>
            <a:br>
              <a:rPr lang="en-US" sz="3400" b="0">
                <a:solidFill>
                  <a:schemeClr val="lt1"/>
                </a:solidFill>
              </a:rPr>
            </a:br>
            <a:r>
              <a:rPr lang="en-US" sz="3400" b="0">
                <a:solidFill>
                  <a:schemeClr val="lt1"/>
                </a:solidFill>
                <a:latin typeface="Proxima Nova Extrabold"/>
                <a:ea typeface="Proxima Nova Extrabold"/>
                <a:cs typeface="Proxima Nova Extrabold"/>
                <a:sym typeface="Proxima Nova Extrabold"/>
              </a:rPr>
              <a:t>WHAT ARE DUAL DEGREE PROGRAMS?</a:t>
            </a:r>
            <a:br>
              <a:rPr lang="en-US" sz="3400" b="0">
                <a:solidFill>
                  <a:schemeClr val="lt1"/>
                </a:solidFill>
                <a:latin typeface="Proxima Nova Extrabold"/>
                <a:ea typeface="Proxima Nova Extrabold"/>
                <a:cs typeface="Proxima Nova Extrabold"/>
                <a:sym typeface="Proxima Nova Extrabold"/>
              </a:rPr>
            </a:br>
            <a:endParaRPr sz="3400" b="0">
              <a:solidFill>
                <a:schemeClr val="lt1"/>
              </a:solidFill>
              <a:latin typeface="Proxima Nova Extrabold"/>
              <a:ea typeface="Proxima Nova Extrabold"/>
              <a:cs typeface="Proxima Nova Extrabold"/>
              <a:sym typeface="Proxima Nova Extrabold"/>
            </a:endParaRPr>
          </a:p>
        </p:txBody>
      </p:sp>
      <p:graphicFrame>
        <p:nvGraphicFramePr>
          <p:cNvPr id="255" name="Google Shape;255;p9"/>
          <p:cNvGraphicFramePr/>
          <p:nvPr>
            <p:extLst>
              <p:ext uri="{D42A27DB-BD31-4B8C-83A1-F6EECF244321}">
                <p14:modId xmlns:p14="http://schemas.microsoft.com/office/powerpoint/2010/main" val="756976166"/>
              </p:ext>
            </p:extLst>
          </p:nvPr>
        </p:nvGraphicFramePr>
        <p:xfrm>
          <a:off x="622852" y="1656522"/>
          <a:ext cx="7892500" cy="4669465"/>
        </p:xfrm>
        <a:graphic>
          <a:graphicData uri="http://schemas.openxmlformats.org/drawingml/2006/table">
            <a:tbl>
              <a:tblPr firstRow="1" bandRow="1">
                <a:noFill/>
                <a:tableStyleId>{54C7FB0D-B8C0-45E3-8133-07304B843701}</a:tableStyleId>
              </a:tblPr>
              <a:tblGrid>
                <a:gridCol w="1383025">
                  <a:extLst>
                    <a:ext uri="{9D8B030D-6E8A-4147-A177-3AD203B41FA5}">
                      <a16:colId xmlns:a16="http://schemas.microsoft.com/office/drawing/2014/main" val="20000"/>
                    </a:ext>
                  </a:extLst>
                </a:gridCol>
                <a:gridCol w="3196900">
                  <a:extLst>
                    <a:ext uri="{9D8B030D-6E8A-4147-A177-3AD203B41FA5}">
                      <a16:colId xmlns:a16="http://schemas.microsoft.com/office/drawing/2014/main" val="20001"/>
                    </a:ext>
                  </a:extLst>
                </a:gridCol>
                <a:gridCol w="3312575">
                  <a:extLst>
                    <a:ext uri="{9D8B030D-6E8A-4147-A177-3AD203B41FA5}">
                      <a16:colId xmlns:a16="http://schemas.microsoft.com/office/drawing/2014/main" val="20002"/>
                    </a:ext>
                  </a:extLst>
                </a:gridCol>
              </a:tblGrid>
              <a:tr h="548650">
                <a:tc>
                  <a:txBody>
                    <a:bodyPr/>
                    <a:lstStyle/>
                    <a:p>
                      <a:pPr marL="0" marR="0" lvl="0" indent="0" algn="l" rtl="0">
                        <a:spcBef>
                          <a:spcPts val="0"/>
                        </a:spcBef>
                        <a:spcAft>
                          <a:spcPts val="0"/>
                        </a:spcAft>
                        <a:buNone/>
                      </a:pPr>
                      <a:endParaRPr sz="1700"/>
                    </a:p>
                  </a:txBody>
                  <a:tcPr marL="91450" marR="91450" marT="45725" marB="45725" anchor="ctr"/>
                </a:tc>
                <a:tc>
                  <a:txBody>
                    <a:bodyPr/>
                    <a:lstStyle/>
                    <a:p>
                      <a:pPr marL="0" marR="0" lvl="0" indent="0" algn="ctr" rtl="0">
                        <a:spcBef>
                          <a:spcPts val="0"/>
                        </a:spcBef>
                        <a:spcAft>
                          <a:spcPts val="0"/>
                        </a:spcAft>
                        <a:buNone/>
                      </a:pPr>
                      <a:r>
                        <a:rPr lang="en-US" sz="1700" dirty="0"/>
                        <a:t>SAMPOERNA UNIVERSITY</a:t>
                      </a:r>
                      <a:endParaRPr sz="1700" dirty="0">
                        <a:solidFill>
                          <a:srgbClr val="7BCCE2"/>
                        </a:solidFill>
                        <a:latin typeface="Libre Franklin Black"/>
                        <a:ea typeface="Libre Franklin Black"/>
                        <a:cs typeface="Libre Franklin Black"/>
                        <a:sym typeface="Libre Franklin Black"/>
                      </a:endParaRPr>
                    </a:p>
                  </a:txBody>
                  <a:tcPr marL="91450" marR="91450" marT="45725" marB="45725" anchor="ctr"/>
                </a:tc>
                <a:tc>
                  <a:txBody>
                    <a:bodyPr/>
                    <a:lstStyle/>
                    <a:p>
                      <a:pPr marL="0" marR="0" lvl="0" indent="0" algn="ctr" rtl="0">
                        <a:spcBef>
                          <a:spcPts val="0"/>
                        </a:spcBef>
                        <a:spcAft>
                          <a:spcPts val="0"/>
                        </a:spcAft>
                        <a:buNone/>
                      </a:pPr>
                      <a:r>
                        <a:rPr lang="en-US" sz="1700"/>
                        <a:t>UNIVERSITY OF ARIZONA</a:t>
                      </a:r>
                      <a:endParaRPr sz="1700" b="1">
                        <a:solidFill>
                          <a:srgbClr val="7BCCE2"/>
                        </a:solidFill>
                        <a:latin typeface="Libre Franklin Black"/>
                        <a:ea typeface="Libre Franklin Black"/>
                        <a:cs typeface="Libre Franklin Black"/>
                        <a:sym typeface="Libre Franklin Black"/>
                      </a:endParaRPr>
                    </a:p>
                  </a:txBody>
                  <a:tcPr marL="91450" marR="91450" marT="45725" marB="45725" anchor="ctr"/>
                </a:tc>
                <a:extLst>
                  <a:ext uri="{0D108BD9-81ED-4DB2-BD59-A6C34878D82A}">
                    <a16:rowId xmlns:a16="http://schemas.microsoft.com/office/drawing/2014/main" val="10000"/>
                  </a:ext>
                </a:extLst>
              </a:tr>
              <a:tr h="822950">
                <a:tc>
                  <a:txBody>
                    <a:bodyPr/>
                    <a:lstStyle/>
                    <a:p>
                      <a:pPr marL="0" marR="0" lvl="0" indent="0" algn="l" rtl="0">
                        <a:spcBef>
                          <a:spcPts val="0"/>
                        </a:spcBef>
                        <a:spcAft>
                          <a:spcPts val="0"/>
                        </a:spcAft>
                        <a:buNone/>
                      </a:pPr>
                      <a:r>
                        <a:rPr lang="en-US" sz="1600"/>
                        <a:t>Separate Admissions</a:t>
                      </a:r>
                      <a:endParaRPr/>
                    </a:p>
                  </a:txBody>
                  <a:tcPr marL="91450" marR="91450" marT="45725" marB="45725"/>
                </a:tc>
                <a:tc>
                  <a:txBody>
                    <a:bodyPr/>
                    <a:lstStyle/>
                    <a:p>
                      <a:pPr marL="0" marR="0" lvl="0" indent="0" algn="l" rtl="0">
                        <a:spcBef>
                          <a:spcPts val="0"/>
                        </a:spcBef>
                        <a:spcAft>
                          <a:spcPts val="0"/>
                        </a:spcAft>
                        <a:buNone/>
                      </a:pPr>
                      <a:r>
                        <a:rPr lang="en-US" sz="1600"/>
                        <a:t>To study with UA, student must enroll first at partner institution</a:t>
                      </a:r>
                      <a:endParaRPr/>
                    </a:p>
                  </a:txBody>
                  <a:tcPr marL="91450" marR="91450" marT="45725" marB="45725"/>
                </a:tc>
                <a:tc>
                  <a:txBody>
                    <a:bodyPr/>
                    <a:lstStyle/>
                    <a:p>
                      <a:pPr marL="0" marR="0" lvl="0" indent="0" algn="l" rtl="0">
                        <a:spcBef>
                          <a:spcPts val="0"/>
                        </a:spcBef>
                        <a:spcAft>
                          <a:spcPts val="0"/>
                        </a:spcAft>
                        <a:buNone/>
                      </a:pPr>
                      <a:r>
                        <a:rPr lang="en-US" sz="1600"/>
                        <a:t>Students apply to UA at the end of their 1</a:t>
                      </a:r>
                      <a:r>
                        <a:rPr lang="en-US" sz="1600" baseline="30000"/>
                        <a:t>st</a:t>
                      </a:r>
                      <a:r>
                        <a:rPr lang="en-US" sz="1600"/>
                        <a:t> year (beginning of 2</a:t>
                      </a:r>
                      <a:r>
                        <a:rPr lang="en-US" sz="1600" baseline="30000"/>
                        <a:t>nd</a:t>
                      </a:r>
                      <a:r>
                        <a:rPr lang="en-US" sz="1600"/>
                        <a:t> year at partner institution)</a:t>
                      </a:r>
                      <a:endParaRPr/>
                    </a:p>
                  </a:txBody>
                  <a:tcPr marL="91450" marR="91450" marT="45725" marB="45725"/>
                </a:tc>
                <a:extLst>
                  <a:ext uri="{0D108BD9-81ED-4DB2-BD59-A6C34878D82A}">
                    <a16:rowId xmlns:a16="http://schemas.microsoft.com/office/drawing/2014/main" val="10001"/>
                  </a:ext>
                </a:extLst>
              </a:tr>
              <a:tr h="822950">
                <a:tc>
                  <a:txBody>
                    <a:bodyPr/>
                    <a:lstStyle/>
                    <a:p>
                      <a:pPr marL="0" marR="0" lvl="0" indent="0" algn="l" rtl="0">
                        <a:spcBef>
                          <a:spcPts val="0"/>
                        </a:spcBef>
                        <a:spcAft>
                          <a:spcPts val="0"/>
                        </a:spcAft>
                        <a:buNone/>
                      </a:pPr>
                      <a:r>
                        <a:rPr lang="en-US" sz="1600"/>
                        <a:t>Transfer Credits</a:t>
                      </a:r>
                      <a:endParaRPr/>
                    </a:p>
                  </a:txBody>
                  <a:tcPr marL="91450" marR="91450" marT="45725" marB="45725" anchor="ctr"/>
                </a:tc>
                <a:tc>
                  <a:txBody>
                    <a:bodyPr/>
                    <a:lstStyle/>
                    <a:p>
                      <a:pPr marL="0" marR="0" lvl="0" indent="0" algn="l" rtl="0">
                        <a:spcBef>
                          <a:spcPts val="0"/>
                        </a:spcBef>
                        <a:spcAft>
                          <a:spcPts val="0"/>
                        </a:spcAft>
                        <a:buNone/>
                      </a:pPr>
                      <a:r>
                        <a:rPr lang="en-US" sz="1600" dirty="0"/>
                        <a:t>Courses taken with UA will transfer to student’s home degree</a:t>
                      </a:r>
                      <a:endParaRPr dirty="0"/>
                    </a:p>
                  </a:txBody>
                  <a:tcPr marL="91450" marR="91450" marT="45725" marB="45725" anchor="ctr"/>
                </a:tc>
                <a:tc>
                  <a:txBody>
                    <a:bodyPr/>
                    <a:lstStyle/>
                    <a:p>
                      <a:pPr marL="0" marR="0" lvl="0" indent="0" algn="l" rtl="0">
                        <a:spcBef>
                          <a:spcPts val="0"/>
                        </a:spcBef>
                        <a:spcAft>
                          <a:spcPts val="0"/>
                        </a:spcAft>
                        <a:buNone/>
                      </a:pPr>
                      <a:r>
                        <a:rPr lang="en-US" sz="1600"/>
                        <a:t>Courses taken with partner will transfer to student’s UA degree</a:t>
                      </a:r>
                      <a:endParaRPr/>
                    </a:p>
                  </a:txBody>
                  <a:tcPr marL="91450" marR="91450" marT="45725" marB="45725" anchor="ctr"/>
                </a:tc>
                <a:extLst>
                  <a:ext uri="{0D108BD9-81ED-4DB2-BD59-A6C34878D82A}">
                    <a16:rowId xmlns:a16="http://schemas.microsoft.com/office/drawing/2014/main" val="10002"/>
                  </a:ext>
                </a:extLst>
              </a:tr>
              <a:tr h="822950">
                <a:tc>
                  <a:txBody>
                    <a:bodyPr/>
                    <a:lstStyle/>
                    <a:p>
                      <a:pPr marL="0" marR="0" lvl="0" indent="0" algn="l" rtl="0">
                        <a:spcBef>
                          <a:spcPts val="0"/>
                        </a:spcBef>
                        <a:spcAft>
                          <a:spcPts val="0"/>
                        </a:spcAft>
                        <a:buNone/>
                      </a:pPr>
                      <a:r>
                        <a:rPr lang="en-US" sz="1600"/>
                        <a:t>Program Lengths</a:t>
                      </a:r>
                      <a:endParaRPr/>
                    </a:p>
                  </a:txBody>
                  <a:tcPr marL="91450" marR="91450" marT="45725" marB="45725" anchor="ctr"/>
                </a:tc>
                <a:tc gridSpan="2">
                  <a:txBody>
                    <a:bodyPr/>
                    <a:lstStyle/>
                    <a:p>
                      <a:pPr marL="0" marR="0" lvl="0" indent="0" algn="ctr" rtl="0">
                        <a:spcBef>
                          <a:spcPts val="0"/>
                        </a:spcBef>
                        <a:spcAft>
                          <a:spcPts val="0"/>
                        </a:spcAft>
                        <a:buNone/>
                      </a:pPr>
                      <a:r>
                        <a:rPr lang="en-US" sz="1600"/>
                        <a:t>If students follow strictly the courses that are pre-assigned each semester, students will graduate within 4 years.</a:t>
                      </a:r>
                      <a:endParaRPr/>
                    </a:p>
                  </a:txBody>
                  <a:tcPr marL="91450" marR="91450" marT="45725" marB="45725" anchor="ctr"/>
                </a:tc>
                <a:tc hMerge="1">
                  <a:txBody>
                    <a:bodyPr/>
                    <a:lstStyle/>
                    <a:p>
                      <a:endParaRPr lang="en-US"/>
                    </a:p>
                  </a:txBody>
                  <a:tcPr/>
                </a:tc>
                <a:extLst>
                  <a:ext uri="{0D108BD9-81ED-4DB2-BD59-A6C34878D82A}">
                    <a16:rowId xmlns:a16="http://schemas.microsoft.com/office/drawing/2014/main" val="10003"/>
                  </a:ext>
                </a:extLst>
              </a:tr>
              <a:tr h="822950">
                <a:tc>
                  <a:txBody>
                    <a:bodyPr/>
                    <a:lstStyle/>
                    <a:p>
                      <a:pPr marL="0" marR="0" lvl="0" indent="0" algn="l" rtl="0">
                        <a:spcBef>
                          <a:spcPts val="0"/>
                        </a:spcBef>
                        <a:spcAft>
                          <a:spcPts val="0"/>
                        </a:spcAft>
                        <a:buNone/>
                      </a:pPr>
                      <a:r>
                        <a:rPr lang="en-US" sz="1600"/>
                        <a:t>Two  Graduation Ceremonies</a:t>
                      </a:r>
                      <a:endParaRPr/>
                    </a:p>
                  </a:txBody>
                  <a:tcPr marL="91450" marR="91450" marT="45725" marB="45725" anchor="ctr"/>
                </a:tc>
                <a:tc>
                  <a:txBody>
                    <a:bodyPr/>
                    <a:lstStyle/>
                    <a:p>
                      <a:pPr marL="0" marR="0" lvl="0" indent="0" algn="l" rtl="0">
                        <a:spcBef>
                          <a:spcPts val="0"/>
                        </a:spcBef>
                        <a:spcAft>
                          <a:spcPts val="0"/>
                        </a:spcAft>
                        <a:buNone/>
                      </a:pPr>
                      <a:r>
                        <a:rPr lang="en-US" sz="1600"/>
                        <a:t>Students join graduation with their local schoolmates at the end of May</a:t>
                      </a:r>
                      <a:endParaRPr/>
                    </a:p>
                  </a:txBody>
                  <a:tcPr marL="91450" marR="91450" marT="45725" marB="45725" anchor="ctr"/>
                </a:tc>
                <a:tc>
                  <a:txBody>
                    <a:bodyPr/>
                    <a:lstStyle/>
                    <a:p>
                      <a:pPr marL="0" marR="0" lvl="0" indent="0" algn="l" rtl="0">
                        <a:spcBef>
                          <a:spcPts val="0"/>
                        </a:spcBef>
                        <a:spcAft>
                          <a:spcPts val="0"/>
                        </a:spcAft>
                        <a:buNone/>
                      </a:pPr>
                      <a:r>
                        <a:rPr lang="en-US" sz="1600"/>
                        <a:t>Students are invited to Arizona to join UA graduation ceremony</a:t>
                      </a:r>
                      <a:endParaRPr/>
                    </a:p>
                  </a:txBody>
                  <a:tcPr marL="91450" marR="91450" marT="45725" marB="45725" anchor="ctr"/>
                </a:tc>
                <a:extLst>
                  <a:ext uri="{0D108BD9-81ED-4DB2-BD59-A6C34878D82A}">
                    <a16:rowId xmlns:a16="http://schemas.microsoft.com/office/drawing/2014/main" val="10004"/>
                  </a:ext>
                </a:extLst>
              </a:tr>
              <a:tr h="828975">
                <a:tc>
                  <a:txBody>
                    <a:bodyPr/>
                    <a:lstStyle/>
                    <a:p>
                      <a:pPr marL="0" marR="0" lvl="0" indent="0" algn="l" rtl="0">
                        <a:spcBef>
                          <a:spcPts val="0"/>
                        </a:spcBef>
                        <a:spcAft>
                          <a:spcPts val="0"/>
                        </a:spcAft>
                        <a:buNone/>
                      </a:pPr>
                      <a:r>
                        <a:rPr lang="en-US" sz="1600"/>
                        <a:t>Two Diplomas</a:t>
                      </a:r>
                      <a:endParaRPr/>
                    </a:p>
                  </a:txBody>
                  <a:tcPr marL="91450" marR="91450" marT="45725" marB="45725"/>
                </a:tc>
                <a:tc>
                  <a:txBody>
                    <a:bodyPr/>
                    <a:lstStyle/>
                    <a:p>
                      <a:pPr marL="0" marR="0" lvl="0" indent="0" algn="l" rtl="0">
                        <a:spcBef>
                          <a:spcPts val="0"/>
                        </a:spcBef>
                        <a:spcAft>
                          <a:spcPts val="0"/>
                        </a:spcAft>
                        <a:buNone/>
                      </a:pPr>
                      <a:r>
                        <a:rPr lang="en-US" sz="1600"/>
                        <a:t>Students receive home diploma once they satisfy their local degree requirements</a:t>
                      </a:r>
                      <a:endParaRPr/>
                    </a:p>
                  </a:txBody>
                  <a:tcPr marL="91450" marR="91450" marT="45725" marB="45725"/>
                </a:tc>
                <a:tc>
                  <a:txBody>
                    <a:bodyPr/>
                    <a:lstStyle/>
                    <a:p>
                      <a:pPr marL="0" marR="0" lvl="0" indent="0" algn="l" rtl="0">
                        <a:spcBef>
                          <a:spcPts val="0"/>
                        </a:spcBef>
                        <a:spcAft>
                          <a:spcPts val="0"/>
                        </a:spcAft>
                        <a:buNone/>
                      </a:pPr>
                      <a:r>
                        <a:rPr lang="en-US" sz="1600" dirty="0"/>
                        <a:t>Students receive UA diploma once they satisfy their UA degree requirements</a:t>
                      </a:r>
                      <a:endParaRPr dirty="0"/>
                    </a:p>
                  </a:txBody>
                  <a:tcPr marL="91450" marR="91450" marT="45725" marB="45725"/>
                </a:tc>
                <a:extLst>
                  <a:ext uri="{0D108BD9-81ED-4DB2-BD59-A6C34878D82A}">
                    <a16:rowId xmlns:a16="http://schemas.microsoft.com/office/drawing/2014/main" val="10005"/>
                  </a:ext>
                </a:extLst>
              </a:tr>
            </a:tbl>
          </a:graphicData>
        </a:graphic>
      </p:graphicFrame>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261" name="Google Shape;261;g8e3a92695f_0_13"/>
          <p:cNvSpPr txBox="1">
            <a:spLocks noGrp="1"/>
          </p:cNvSpPr>
          <p:nvPr>
            <p:ph type="title"/>
          </p:nvPr>
        </p:nvSpPr>
        <p:spPr>
          <a:xfrm>
            <a:off x="776691" y="804164"/>
            <a:ext cx="6571200" cy="10563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3400">
                <a:latin typeface="Proxima nova"/>
                <a:ea typeface="Proxima Nova Extrabold"/>
                <a:cs typeface="Proxima Nova Extrabold"/>
                <a:sym typeface="Proxima Nova Extrabold"/>
              </a:rPr>
              <a:t>DUAL DEGREES OFFERED</a:t>
            </a:r>
            <a:endParaRPr lang="en-US" sz="3400">
              <a:latin typeface="Proxima nova"/>
              <a:ea typeface="Proxima Nova Extrabold"/>
              <a:cs typeface="Proxima Nova Extrabold"/>
            </a:endParaRPr>
          </a:p>
        </p:txBody>
      </p:sp>
      <p:sp>
        <p:nvSpPr>
          <p:cNvPr id="262" name="Google Shape;262;g8e3a92695f_0_13"/>
          <p:cNvSpPr txBox="1">
            <a:spLocks noGrp="1"/>
          </p:cNvSpPr>
          <p:nvPr>
            <p:ph type="body" idx="1"/>
          </p:nvPr>
        </p:nvSpPr>
        <p:spPr>
          <a:xfrm>
            <a:off x="776691" y="2056650"/>
            <a:ext cx="3792600" cy="801900"/>
          </a:xfrm>
          <a:prstGeom prst="rect">
            <a:avLst/>
          </a:prstGeom>
        </p:spPr>
        <p:txBody>
          <a:bodyPr spcFirstLastPara="1" wrap="square" lIns="91425" tIns="45700" rIns="91425" bIns="45700" anchor="b" anchorCtr="0">
            <a:noAutofit/>
          </a:bodyPr>
          <a:lstStyle/>
          <a:p>
            <a:pPr marL="0" lvl="0" indent="0" algn="l" rtl="0">
              <a:spcBef>
                <a:spcPts val="1000"/>
              </a:spcBef>
              <a:spcAft>
                <a:spcPts val="600"/>
              </a:spcAft>
              <a:buNone/>
            </a:pPr>
            <a:r>
              <a:rPr lang="en-US" sz="2500" b="1" dirty="0">
                <a:solidFill>
                  <a:schemeClr val="accent4"/>
                </a:solidFill>
                <a:latin typeface="Proxima Nova"/>
                <a:ea typeface="Proxima Nova"/>
                <a:cs typeface="Proxima Nova"/>
                <a:sym typeface="Proxima Nova"/>
              </a:rPr>
              <a:t>Sampoerna University</a:t>
            </a:r>
            <a:endParaRPr sz="2500" b="1" dirty="0">
              <a:solidFill>
                <a:schemeClr val="accent4"/>
              </a:solidFill>
              <a:latin typeface="Proxima Nova"/>
              <a:ea typeface="Proxima Nova"/>
              <a:cs typeface="Proxima Nova"/>
              <a:sym typeface="Proxima Nova"/>
            </a:endParaRPr>
          </a:p>
        </p:txBody>
      </p:sp>
      <p:sp>
        <p:nvSpPr>
          <p:cNvPr id="263" name="Google Shape;263;g8e3a92695f_0_13"/>
          <p:cNvSpPr txBox="1">
            <a:spLocks noGrp="1"/>
          </p:cNvSpPr>
          <p:nvPr>
            <p:ph type="body" idx="2"/>
          </p:nvPr>
        </p:nvSpPr>
        <p:spPr>
          <a:xfrm>
            <a:off x="666724" y="3015868"/>
            <a:ext cx="6791134" cy="2033784"/>
          </a:xfrm>
          <a:prstGeom prst="rect">
            <a:avLst/>
          </a:prstGeom>
        </p:spPr>
        <p:txBody>
          <a:bodyPr spcFirstLastPara="1" wrap="square" lIns="91425" tIns="45700" rIns="91425" bIns="45700" anchor="t" anchorCtr="0">
            <a:noAutofit/>
          </a:bodyPr>
          <a:lstStyle/>
          <a:p>
            <a:pPr marL="457200" lvl="0" indent="-292100" algn="l" rtl="0">
              <a:spcBef>
                <a:spcPts val="1000"/>
              </a:spcBef>
              <a:spcAft>
                <a:spcPts val="0"/>
              </a:spcAft>
              <a:buSzPts val="1000"/>
              <a:buChar char="●"/>
            </a:pPr>
            <a:r>
              <a:rPr lang="en-US" sz="2000" dirty="0"/>
              <a:t>BS Business Administration</a:t>
            </a:r>
            <a:endParaRPr sz="2000" dirty="0"/>
          </a:p>
          <a:p>
            <a:pPr marL="457200" lvl="0" indent="-292100" algn="l" rtl="0">
              <a:spcBef>
                <a:spcPts val="0"/>
              </a:spcBef>
              <a:spcAft>
                <a:spcPts val="0"/>
              </a:spcAft>
              <a:buSzPts val="1000"/>
              <a:buChar char="●"/>
            </a:pPr>
            <a:r>
              <a:rPr lang="en-US" sz="2000" dirty="0"/>
              <a:t>BS Industrial Engineering</a:t>
            </a:r>
            <a:endParaRPr sz="2000" dirty="0"/>
          </a:p>
          <a:p>
            <a:pPr marL="457200" lvl="0" indent="-292100" algn="l" rtl="0">
              <a:spcBef>
                <a:spcPts val="0"/>
              </a:spcBef>
              <a:spcAft>
                <a:spcPts val="0"/>
              </a:spcAft>
              <a:buSzPts val="1000"/>
              <a:buChar char="●"/>
            </a:pPr>
            <a:r>
              <a:rPr lang="en-US" sz="2000" dirty="0"/>
              <a:t>BS Mechanical Engineering</a:t>
            </a:r>
          </a:p>
          <a:p>
            <a:pPr indent="-292100">
              <a:spcBef>
                <a:spcPts val="0"/>
              </a:spcBef>
              <a:buSzPts val="1000"/>
              <a:buChar char="●"/>
            </a:pPr>
            <a:r>
              <a:rPr lang="en-US" sz="2000" dirty="0"/>
              <a:t>BS Electrical and Computer Engineering </a:t>
            </a:r>
          </a:p>
          <a:p>
            <a:pPr indent="-292100">
              <a:spcBef>
                <a:spcPts val="0"/>
              </a:spcBef>
              <a:buSzPts val="1000"/>
              <a:buChar char="●"/>
            </a:pPr>
            <a:r>
              <a:rPr lang="en-US" sz="2000" dirty="0"/>
              <a:t>BS Applied Computing</a:t>
            </a:r>
          </a:p>
          <a:p>
            <a:pPr indent="-292100">
              <a:spcBef>
                <a:spcPts val="0"/>
              </a:spcBef>
              <a:buSzPts val="1000"/>
              <a:buChar char="●"/>
            </a:pPr>
            <a:r>
              <a:rPr lang="en-US" sz="2000" dirty="0"/>
              <a:t>BA Psychology</a:t>
            </a:r>
          </a:p>
        </p:txBody>
      </p:sp>
      <p:sp>
        <p:nvSpPr>
          <p:cNvPr id="266" name="Google Shape;266;g8e3a92695f_0_13"/>
          <p:cNvSpPr/>
          <p:nvPr/>
        </p:nvSpPr>
        <p:spPr>
          <a:xfrm rot="-5400000" flipH="1">
            <a:off x="6448350" y="-238050"/>
            <a:ext cx="2457600" cy="2933700"/>
          </a:xfrm>
          <a:prstGeom prst="rtTriangle">
            <a:avLst/>
          </a:prstGeom>
          <a:solidFill>
            <a:schemeClr val="accen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67" name="Google Shape;267;g8e3a92695f_0_13" descr="A picture containing drawing&#10;&#10;Description automatically generated"/>
          <p:cNvPicPr preferRelativeResize="0"/>
          <p:nvPr/>
        </p:nvPicPr>
        <p:blipFill rotWithShape="1">
          <a:blip r:embed="rId3">
            <a:alphaModFix/>
          </a:blip>
          <a:srcRect r="73835"/>
          <a:stretch/>
        </p:blipFill>
        <p:spPr>
          <a:xfrm>
            <a:off x="7924800" y="266700"/>
            <a:ext cx="952501" cy="862750"/>
          </a:xfrm>
          <a:prstGeom prst="rect">
            <a:avLst/>
          </a:prstGeom>
          <a:noFill/>
          <a:ln>
            <a:noFill/>
          </a:ln>
        </p:spPr>
      </p:pic>
      <p:sp>
        <p:nvSpPr>
          <p:cNvPr id="268" name="Google Shape;268;g8e3a92695f_0_13"/>
          <p:cNvSpPr/>
          <p:nvPr/>
        </p:nvSpPr>
        <p:spPr>
          <a:xfrm>
            <a:off x="8782050" y="266700"/>
            <a:ext cx="171300" cy="190500"/>
          </a:xfrm>
          <a:prstGeom prst="rect">
            <a:avLst/>
          </a:pr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29" name="Google Shape;129;g8e3a92695f_0_7"/>
          <p:cNvSpPr txBox="1">
            <a:spLocks noGrp="1"/>
          </p:cNvSpPr>
          <p:nvPr>
            <p:ph type="title"/>
          </p:nvPr>
        </p:nvSpPr>
        <p:spPr>
          <a:xfrm>
            <a:off x="1035514" y="1982855"/>
            <a:ext cx="7878309" cy="1642800"/>
          </a:xfrm>
          <a:prstGeom prst="rect">
            <a:avLst/>
          </a:prstGeom>
        </p:spPr>
        <p:txBody>
          <a:bodyPr spcFirstLastPara="1" wrap="square" lIns="91425" tIns="45700" rIns="91425" bIns="45700" anchor="b" anchorCtr="0">
            <a:noAutofit/>
          </a:bodyPr>
          <a:lstStyle/>
          <a:p>
            <a:r>
              <a:rPr lang="en-US" sz="6500" dirty="0"/>
              <a:t>Next Steps After Admission</a:t>
            </a:r>
            <a:endParaRPr sz="6500" dirty="0"/>
          </a:p>
        </p:txBody>
      </p:sp>
      <p:sp>
        <p:nvSpPr>
          <p:cNvPr id="130" name="Google Shape;130;g8e3a92695f_0_7"/>
          <p:cNvSpPr txBox="1">
            <a:spLocks noGrp="1"/>
          </p:cNvSpPr>
          <p:nvPr>
            <p:ph type="body" idx="1"/>
          </p:nvPr>
        </p:nvSpPr>
        <p:spPr>
          <a:xfrm>
            <a:off x="1035514" y="3625556"/>
            <a:ext cx="6352500" cy="1219200"/>
          </a:xfrm>
          <a:prstGeom prst="rect">
            <a:avLst/>
          </a:prstGeom>
        </p:spPr>
        <p:txBody>
          <a:bodyPr spcFirstLastPara="1" wrap="square" lIns="91425" tIns="45700" rIns="91425" bIns="45700" anchor="t" anchorCtr="0">
            <a:noAutofit/>
          </a:bodyPr>
          <a:lstStyle/>
          <a:p>
            <a:pPr marL="0" indent="0">
              <a:spcAft>
                <a:spcPts val="600"/>
              </a:spcAft>
            </a:pPr>
            <a:r>
              <a:rPr lang="en-US" dirty="0"/>
              <a:t>About the steps you must complete after being admitted to the UA.</a:t>
            </a:r>
            <a:endParaRPr dirty="0"/>
          </a:p>
        </p:txBody>
      </p:sp>
      <p:sp>
        <p:nvSpPr>
          <p:cNvPr id="131" name="Google Shape;131;g8e3a92695f_0_7"/>
          <p:cNvSpPr/>
          <p:nvPr/>
        </p:nvSpPr>
        <p:spPr>
          <a:xfrm rot="-5400000">
            <a:off x="5109075" y="2823000"/>
            <a:ext cx="3090300" cy="4979700"/>
          </a:xfrm>
          <a:prstGeom prst="rtTriangle">
            <a:avLst/>
          </a:prstGeom>
          <a:solidFill>
            <a:schemeClr val="accent4"/>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32" name="Google Shape;132;g8e3a92695f_0_7" descr="A picture containing drawing&#10;&#10;Description automatically generated"/>
          <p:cNvPicPr preferRelativeResize="0"/>
          <p:nvPr/>
        </p:nvPicPr>
        <p:blipFill rotWithShape="1">
          <a:blip r:embed="rId3">
            <a:alphaModFix/>
          </a:blip>
          <a:srcRect/>
          <a:stretch/>
        </p:blipFill>
        <p:spPr>
          <a:xfrm>
            <a:off x="6114971" y="6016126"/>
            <a:ext cx="2855258" cy="676672"/>
          </a:xfrm>
          <a:prstGeom prst="rect">
            <a:avLst/>
          </a:prstGeom>
          <a:noFill/>
          <a:ln>
            <a:noFill/>
          </a:ln>
        </p:spPr>
      </p:pic>
    </p:spTree>
    <p:extLst>
      <p:ext uri="{BB962C8B-B14F-4D97-AF65-F5344CB8AC3E}">
        <p14:creationId xmlns:p14="http://schemas.microsoft.com/office/powerpoint/2010/main" val="39738116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261" name="Google Shape;261;g8e3a92695f_0_13"/>
          <p:cNvSpPr txBox="1">
            <a:spLocks noGrp="1"/>
          </p:cNvSpPr>
          <p:nvPr>
            <p:ph type="title"/>
          </p:nvPr>
        </p:nvSpPr>
        <p:spPr>
          <a:xfrm>
            <a:off x="776691" y="804164"/>
            <a:ext cx="6571200" cy="1056300"/>
          </a:xfrm>
          <a:prstGeom prst="rect">
            <a:avLst/>
          </a:prstGeom>
        </p:spPr>
        <p:txBody>
          <a:bodyPr spcFirstLastPara="1" wrap="square" lIns="91425" tIns="45700" rIns="91425" bIns="45700" anchor="ctr" anchorCtr="0">
            <a:noAutofit/>
          </a:bodyPr>
          <a:lstStyle/>
          <a:p>
            <a:r>
              <a:rPr lang="en-US" sz="3400" dirty="0">
                <a:latin typeface="Proxima nova"/>
                <a:ea typeface="Proxima Nova Extrabold"/>
                <a:cs typeface="Proxima Nova Extrabold"/>
                <a:sym typeface="Proxima Nova Extrabold"/>
              </a:rPr>
              <a:t>DUAL DEGREES OFFERED</a:t>
            </a:r>
            <a:br>
              <a:rPr lang="en-US" sz="3400" dirty="0">
                <a:latin typeface="Proxima nova"/>
                <a:ea typeface="Proxima Nova Extrabold"/>
                <a:cs typeface="Proxima Nova Extrabold"/>
                <a:sym typeface="Proxima Nova Extrabold"/>
              </a:rPr>
            </a:br>
            <a:r>
              <a:rPr lang="en-US" sz="3600" dirty="0"/>
              <a:t>BS Business Administration</a:t>
            </a:r>
            <a:br>
              <a:rPr lang="en-US" sz="3600" dirty="0"/>
            </a:br>
            <a:endParaRPr lang="en-US" sz="3400" dirty="0">
              <a:latin typeface="Proxima nova"/>
              <a:ea typeface="Proxima Nova Extrabold"/>
              <a:cs typeface="Proxima Nova Extrabold"/>
            </a:endParaRPr>
          </a:p>
        </p:txBody>
      </p:sp>
      <p:sp>
        <p:nvSpPr>
          <p:cNvPr id="266" name="Google Shape;266;g8e3a92695f_0_13"/>
          <p:cNvSpPr/>
          <p:nvPr/>
        </p:nvSpPr>
        <p:spPr>
          <a:xfrm rot="-5400000" flipH="1">
            <a:off x="6448350" y="-238050"/>
            <a:ext cx="2457600" cy="2933700"/>
          </a:xfrm>
          <a:prstGeom prst="rtTriangle">
            <a:avLst/>
          </a:prstGeom>
          <a:solidFill>
            <a:schemeClr val="accen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67" name="Google Shape;267;g8e3a92695f_0_13" descr="A picture containing drawing&#10;&#10;Description automatically generated"/>
          <p:cNvPicPr preferRelativeResize="0"/>
          <p:nvPr/>
        </p:nvPicPr>
        <p:blipFill rotWithShape="1">
          <a:blip r:embed="rId3">
            <a:alphaModFix/>
          </a:blip>
          <a:srcRect r="73835"/>
          <a:stretch/>
        </p:blipFill>
        <p:spPr>
          <a:xfrm>
            <a:off x="7924800" y="266700"/>
            <a:ext cx="952501" cy="862750"/>
          </a:xfrm>
          <a:prstGeom prst="rect">
            <a:avLst/>
          </a:prstGeom>
          <a:noFill/>
          <a:ln>
            <a:noFill/>
          </a:ln>
        </p:spPr>
      </p:pic>
      <p:sp>
        <p:nvSpPr>
          <p:cNvPr id="268" name="Google Shape;268;g8e3a92695f_0_13"/>
          <p:cNvSpPr/>
          <p:nvPr/>
        </p:nvSpPr>
        <p:spPr>
          <a:xfrm>
            <a:off x="8782050" y="266700"/>
            <a:ext cx="171300" cy="190500"/>
          </a:xfrm>
          <a:prstGeom prst="rect">
            <a:avLst/>
          </a:pr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 name="Picture 6">
            <a:extLst>
              <a:ext uri="{FF2B5EF4-FFF2-40B4-BE49-F238E27FC236}">
                <a16:creationId xmlns:a16="http://schemas.microsoft.com/office/drawing/2014/main" id="{686BBDD8-F855-85CE-6D70-05489DDEAE11}"/>
              </a:ext>
            </a:extLst>
          </p:cNvPr>
          <p:cNvPicPr>
            <a:picLocks noChangeAspect="1"/>
          </p:cNvPicPr>
          <p:nvPr/>
        </p:nvPicPr>
        <p:blipFill rotWithShape="1">
          <a:blip r:embed="rId4"/>
          <a:srcRect l="20715" t="35128" r="20964" b="15569"/>
          <a:stretch/>
        </p:blipFill>
        <p:spPr>
          <a:xfrm>
            <a:off x="51032" y="2067178"/>
            <a:ext cx="9162523" cy="4357016"/>
          </a:xfrm>
          <a:prstGeom prst="rect">
            <a:avLst/>
          </a:prstGeom>
        </p:spPr>
      </p:pic>
    </p:spTree>
    <p:extLst>
      <p:ext uri="{BB962C8B-B14F-4D97-AF65-F5344CB8AC3E}">
        <p14:creationId xmlns:p14="http://schemas.microsoft.com/office/powerpoint/2010/main" val="6113846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261" name="Google Shape;261;g8e3a92695f_0_13"/>
          <p:cNvSpPr txBox="1">
            <a:spLocks noGrp="1"/>
          </p:cNvSpPr>
          <p:nvPr>
            <p:ph type="title"/>
          </p:nvPr>
        </p:nvSpPr>
        <p:spPr>
          <a:xfrm>
            <a:off x="776691" y="804164"/>
            <a:ext cx="6571200" cy="1056300"/>
          </a:xfrm>
          <a:prstGeom prst="rect">
            <a:avLst/>
          </a:prstGeom>
        </p:spPr>
        <p:txBody>
          <a:bodyPr spcFirstLastPara="1" wrap="square" lIns="91425" tIns="45700" rIns="91425" bIns="45700" anchor="ctr" anchorCtr="0">
            <a:noAutofit/>
          </a:bodyPr>
          <a:lstStyle/>
          <a:p>
            <a:r>
              <a:rPr lang="en-US" sz="3400" dirty="0">
                <a:latin typeface="Proxima nova"/>
                <a:ea typeface="Proxima Nova Extrabold"/>
                <a:cs typeface="Proxima Nova Extrabold"/>
                <a:sym typeface="Proxima Nova Extrabold"/>
              </a:rPr>
              <a:t>DUAL DEGREES OFFERED</a:t>
            </a:r>
            <a:br>
              <a:rPr lang="en-US" sz="3400" dirty="0">
                <a:latin typeface="Proxima nova"/>
                <a:ea typeface="Proxima Nova Extrabold"/>
                <a:cs typeface="Proxima Nova Extrabold"/>
                <a:sym typeface="Proxima Nova Extrabold"/>
              </a:rPr>
            </a:br>
            <a:r>
              <a:rPr lang="en-US" sz="3600" dirty="0"/>
              <a:t>BS Industrial Engineering</a:t>
            </a:r>
            <a:br>
              <a:rPr lang="en-US" sz="3600" dirty="0"/>
            </a:br>
            <a:endParaRPr lang="en-US" sz="3400" dirty="0">
              <a:latin typeface="Proxima nova"/>
              <a:ea typeface="Proxima Nova Extrabold"/>
              <a:cs typeface="Proxima Nova Extrabold"/>
            </a:endParaRPr>
          </a:p>
        </p:txBody>
      </p:sp>
      <p:sp>
        <p:nvSpPr>
          <p:cNvPr id="266" name="Google Shape;266;g8e3a92695f_0_13"/>
          <p:cNvSpPr/>
          <p:nvPr/>
        </p:nvSpPr>
        <p:spPr>
          <a:xfrm rot="-5400000" flipH="1">
            <a:off x="6448350" y="-238050"/>
            <a:ext cx="2457600" cy="2933700"/>
          </a:xfrm>
          <a:prstGeom prst="rtTriangle">
            <a:avLst/>
          </a:prstGeom>
          <a:solidFill>
            <a:schemeClr val="accen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67" name="Google Shape;267;g8e3a92695f_0_13" descr="A picture containing drawing&#10;&#10;Description automatically generated"/>
          <p:cNvPicPr preferRelativeResize="0"/>
          <p:nvPr/>
        </p:nvPicPr>
        <p:blipFill rotWithShape="1">
          <a:blip r:embed="rId3">
            <a:alphaModFix/>
          </a:blip>
          <a:srcRect r="73835"/>
          <a:stretch/>
        </p:blipFill>
        <p:spPr>
          <a:xfrm>
            <a:off x="7924800" y="266700"/>
            <a:ext cx="952501" cy="862750"/>
          </a:xfrm>
          <a:prstGeom prst="rect">
            <a:avLst/>
          </a:prstGeom>
          <a:noFill/>
          <a:ln>
            <a:noFill/>
          </a:ln>
        </p:spPr>
      </p:pic>
      <p:sp>
        <p:nvSpPr>
          <p:cNvPr id="268" name="Google Shape;268;g8e3a92695f_0_13"/>
          <p:cNvSpPr/>
          <p:nvPr/>
        </p:nvSpPr>
        <p:spPr>
          <a:xfrm>
            <a:off x="8782050" y="266700"/>
            <a:ext cx="171300" cy="190500"/>
          </a:xfrm>
          <a:prstGeom prst="rect">
            <a:avLst/>
          </a:pr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 name="Picture 2">
            <a:extLst>
              <a:ext uri="{FF2B5EF4-FFF2-40B4-BE49-F238E27FC236}">
                <a16:creationId xmlns:a16="http://schemas.microsoft.com/office/drawing/2014/main" id="{58C84EA5-EF3D-D62D-2AF6-C194A2FFCE32}"/>
              </a:ext>
            </a:extLst>
          </p:cNvPr>
          <p:cNvPicPr>
            <a:picLocks noChangeAspect="1"/>
          </p:cNvPicPr>
          <p:nvPr/>
        </p:nvPicPr>
        <p:blipFill rotWithShape="1">
          <a:blip r:embed="rId4"/>
          <a:srcRect l="19157" t="41030" r="21687" b="11284"/>
          <a:stretch/>
        </p:blipFill>
        <p:spPr>
          <a:xfrm>
            <a:off x="0" y="2198671"/>
            <a:ext cx="9207191" cy="4174896"/>
          </a:xfrm>
          <a:prstGeom prst="rect">
            <a:avLst/>
          </a:prstGeom>
        </p:spPr>
      </p:pic>
    </p:spTree>
    <p:extLst>
      <p:ext uri="{BB962C8B-B14F-4D97-AF65-F5344CB8AC3E}">
        <p14:creationId xmlns:p14="http://schemas.microsoft.com/office/powerpoint/2010/main" val="21112794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261" name="Google Shape;261;g8e3a92695f_0_13"/>
          <p:cNvSpPr txBox="1">
            <a:spLocks noGrp="1"/>
          </p:cNvSpPr>
          <p:nvPr>
            <p:ph type="title"/>
          </p:nvPr>
        </p:nvSpPr>
        <p:spPr>
          <a:xfrm>
            <a:off x="776691" y="804164"/>
            <a:ext cx="6571200" cy="1056300"/>
          </a:xfrm>
          <a:prstGeom prst="rect">
            <a:avLst/>
          </a:prstGeom>
        </p:spPr>
        <p:txBody>
          <a:bodyPr spcFirstLastPara="1" wrap="square" lIns="91425" tIns="45700" rIns="91425" bIns="45700" anchor="ctr" anchorCtr="0">
            <a:noAutofit/>
          </a:bodyPr>
          <a:lstStyle/>
          <a:p>
            <a:r>
              <a:rPr lang="en-US" sz="3400" dirty="0">
                <a:latin typeface="Proxima nova"/>
                <a:ea typeface="Proxima Nova Extrabold"/>
                <a:cs typeface="Proxima Nova Extrabold"/>
                <a:sym typeface="Proxima Nova Extrabold"/>
              </a:rPr>
              <a:t>DUAL DEGREES OFFERED</a:t>
            </a:r>
            <a:br>
              <a:rPr lang="en-US" sz="3400" dirty="0">
                <a:latin typeface="Proxima nova"/>
                <a:ea typeface="Proxima Nova Extrabold"/>
                <a:cs typeface="Proxima Nova Extrabold"/>
                <a:sym typeface="Proxima Nova Extrabold"/>
              </a:rPr>
            </a:br>
            <a:r>
              <a:rPr lang="en-US" sz="3600" dirty="0"/>
              <a:t>BS Mechanical Engineering</a:t>
            </a:r>
            <a:br>
              <a:rPr lang="en-US" sz="3600" dirty="0"/>
            </a:br>
            <a:endParaRPr lang="en-US" sz="3400" dirty="0">
              <a:latin typeface="Proxima nova"/>
              <a:ea typeface="Proxima Nova Extrabold"/>
              <a:cs typeface="Proxima Nova Extrabold"/>
            </a:endParaRPr>
          </a:p>
        </p:txBody>
      </p:sp>
      <p:sp>
        <p:nvSpPr>
          <p:cNvPr id="266" name="Google Shape;266;g8e3a92695f_0_13"/>
          <p:cNvSpPr/>
          <p:nvPr/>
        </p:nvSpPr>
        <p:spPr>
          <a:xfrm rot="-5400000" flipH="1">
            <a:off x="6448350" y="-238050"/>
            <a:ext cx="2457600" cy="2933700"/>
          </a:xfrm>
          <a:prstGeom prst="rtTriangle">
            <a:avLst/>
          </a:prstGeom>
          <a:solidFill>
            <a:schemeClr val="accen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67" name="Google Shape;267;g8e3a92695f_0_13" descr="A picture containing drawing&#10;&#10;Description automatically generated"/>
          <p:cNvPicPr preferRelativeResize="0"/>
          <p:nvPr/>
        </p:nvPicPr>
        <p:blipFill rotWithShape="1">
          <a:blip r:embed="rId3">
            <a:alphaModFix/>
          </a:blip>
          <a:srcRect r="73835"/>
          <a:stretch/>
        </p:blipFill>
        <p:spPr>
          <a:xfrm>
            <a:off x="7924800" y="266700"/>
            <a:ext cx="952501" cy="862750"/>
          </a:xfrm>
          <a:prstGeom prst="rect">
            <a:avLst/>
          </a:prstGeom>
          <a:noFill/>
          <a:ln>
            <a:noFill/>
          </a:ln>
        </p:spPr>
      </p:pic>
      <p:sp>
        <p:nvSpPr>
          <p:cNvPr id="268" name="Google Shape;268;g8e3a92695f_0_13"/>
          <p:cNvSpPr/>
          <p:nvPr/>
        </p:nvSpPr>
        <p:spPr>
          <a:xfrm>
            <a:off x="8782050" y="266700"/>
            <a:ext cx="171300" cy="190500"/>
          </a:xfrm>
          <a:prstGeom prst="rect">
            <a:avLst/>
          </a:pr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 name="Picture 2">
            <a:extLst>
              <a:ext uri="{FF2B5EF4-FFF2-40B4-BE49-F238E27FC236}">
                <a16:creationId xmlns:a16="http://schemas.microsoft.com/office/drawing/2014/main" id="{640B7D1B-53CB-4251-D3F5-6FA907988D0B}"/>
              </a:ext>
            </a:extLst>
          </p:cNvPr>
          <p:cNvPicPr>
            <a:picLocks noChangeAspect="1"/>
          </p:cNvPicPr>
          <p:nvPr/>
        </p:nvPicPr>
        <p:blipFill rotWithShape="1">
          <a:blip r:embed="rId4"/>
          <a:srcRect l="19642" t="26825" r="21566" b="14887"/>
          <a:stretch/>
        </p:blipFill>
        <p:spPr>
          <a:xfrm>
            <a:off x="198337" y="1860464"/>
            <a:ext cx="8351990" cy="4657686"/>
          </a:xfrm>
          <a:prstGeom prst="rect">
            <a:avLst/>
          </a:prstGeom>
        </p:spPr>
      </p:pic>
    </p:spTree>
    <p:extLst>
      <p:ext uri="{BB962C8B-B14F-4D97-AF65-F5344CB8AC3E}">
        <p14:creationId xmlns:p14="http://schemas.microsoft.com/office/powerpoint/2010/main" val="1655989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261" name="Google Shape;261;g8e3a92695f_0_13"/>
          <p:cNvSpPr txBox="1">
            <a:spLocks noGrp="1"/>
          </p:cNvSpPr>
          <p:nvPr>
            <p:ph type="title"/>
          </p:nvPr>
        </p:nvSpPr>
        <p:spPr>
          <a:xfrm>
            <a:off x="776691" y="804164"/>
            <a:ext cx="6571200" cy="1056300"/>
          </a:xfrm>
          <a:prstGeom prst="rect">
            <a:avLst/>
          </a:prstGeom>
        </p:spPr>
        <p:txBody>
          <a:bodyPr spcFirstLastPara="1" wrap="square" lIns="91425" tIns="45700" rIns="91425" bIns="45700" anchor="ctr" anchorCtr="0">
            <a:noAutofit/>
          </a:bodyPr>
          <a:lstStyle/>
          <a:p>
            <a:r>
              <a:rPr lang="en-US" sz="3400" dirty="0">
                <a:latin typeface="Proxima nova"/>
                <a:ea typeface="Proxima Nova Extrabold"/>
                <a:cs typeface="Proxima Nova Extrabold"/>
                <a:sym typeface="Proxima Nova Extrabold"/>
              </a:rPr>
              <a:t>DUAL DEGREES OFFERED</a:t>
            </a:r>
            <a:br>
              <a:rPr lang="en-US" sz="3400" dirty="0">
                <a:latin typeface="Proxima nova"/>
                <a:ea typeface="Proxima Nova Extrabold"/>
                <a:cs typeface="Proxima Nova Extrabold"/>
                <a:sym typeface="Proxima Nova Extrabold"/>
              </a:rPr>
            </a:br>
            <a:r>
              <a:rPr lang="en-US" sz="3600" dirty="0"/>
              <a:t>BS ECE</a:t>
            </a:r>
            <a:br>
              <a:rPr lang="en-US" sz="3600" dirty="0"/>
            </a:br>
            <a:endParaRPr lang="en-US" sz="3400" dirty="0">
              <a:latin typeface="Proxima nova"/>
              <a:ea typeface="Proxima Nova Extrabold"/>
              <a:cs typeface="Proxima Nova Extrabold"/>
            </a:endParaRPr>
          </a:p>
        </p:txBody>
      </p:sp>
      <p:sp>
        <p:nvSpPr>
          <p:cNvPr id="266" name="Google Shape;266;g8e3a92695f_0_13"/>
          <p:cNvSpPr/>
          <p:nvPr/>
        </p:nvSpPr>
        <p:spPr>
          <a:xfrm rot="-5400000" flipH="1">
            <a:off x="6448350" y="-238050"/>
            <a:ext cx="2457600" cy="2933700"/>
          </a:xfrm>
          <a:prstGeom prst="rtTriangle">
            <a:avLst/>
          </a:prstGeom>
          <a:solidFill>
            <a:schemeClr val="accen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67" name="Google Shape;267;g8e3a92695f_0_13" descr="A picture containing drawing&#10;&#10;Description automatically generated"/>
          <p:cNvPicPr preferRelativeResize="0"/>
          <p:nvPr/>
        </p:nvPicPr>
        <p:blipFill rotWithShape="1">
          <a:blip r:embed="rId3">
            <a:alphaModFix/>
          </a:blip>
          <a:srcRect r="73835"/>
          <a:stretch/>
        </p:blipFill>
        <p:spPr>
          <a:xfrm>
            <a:off x="7924800" y="266700"/>
            <a:ext cx="952501" cy="862750"/>
          </a:xfrm>
          <a:prstGeom prst="rect">
            <a:avLst/>
          </a:prstGeom>
          <a:noFill/>
          <a:ln>
            <a:noFill/>
          </a:ln>
        </p:spPr>
      </p:pic>
      <p:sp>
        <p:nvSpPr>
          <p:cNvPr id="268" name="Google Shape;268;g8e3a92695f_0_13"/>
          <p:cNvSpPr/>
          <p:nvPr/>
        </p:nvSpPr>
        <p:spPr>
          <a:xfrm>
            <a:off x="8782050" y="266700"/>
            <a:ext cx="171300" cy="190500"/>
          </a:xfrm>
          <a:prstGeom prst="rect">
            <a:avLst/>
          </a:pr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 name="Picture 3">
            <a:extLst>
              <a:ext uri="{FF2B5EF4-FFF2-40B4-BE49-F238E27FC236}">
                <a16:creationId xmlns:a16="http://schemas.microsoft.com/office/drawing/2014/main" id="{E36C3442-A371-5D78-4F26-8637A2340548}"/>
              </a:ext>
            </a:extLst>
          </p:cNvPr>
          <p:cNvPicPr>
            <a:picLocks noChangeAspect="1"/>
          </p:cNvPicPr>
          <p:nvPr/>
        </p:nvPicPr>
        <p:blipFill rotWithShape="1">
          <a:blip r:embed="rId4"/>
          <a:srcRect l="21061" t="16962" r="22529" b="10214"/>
          <a:stretch/>
        </p:blipFill>
        <p:spPr>
          <a:xfrm>
            <a:off x="955497" y="1630497"/>
            <a:ext cx="6969303" cy="5060971"/>
          </a:xfrm>
          <a:prstGeom prst="rect">
            <a:avLst/>
          </a:prstGeom>
        </p:spPr>
      </p:pic>
    </p:spTree>
    <p:extLst>
      <p:ext uri="{BB962C8B-B14F-4D97-AF65-F5344CB8AC3E}">
        <p14:creationId xmlns:p14="http://schemas.microsoft.com/office/powerpoint/2010/main" val="5356101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261" name="Google Shape;261;g8e3a92695f_0_13"/>
          <p:cNvSpPr txBox="1">
            <a:spLocks noGrp="1"/>
          </p:cNvSpPr>
          <p:nvPr>
            <p:ph type="title"/>
          </p:nvPr>
        </p:nvSpPr>
        <p:spPr>
          <a:xfrm>
            <a:off x="776691" y="804164"/>
            <a:ext cx="6571200" cy="1056300"/>
          </a:xfrm>
          <a:prstGeom prst="rect">
            <a:avLst/>
          </a:prstGeom>
        </p:spPr>
        <p:txBody>
          <a:bodyPr spcFirstLastPara="1" wrap="square" lIns="91425" tIns="45700" rIns="91425" bIns="45700" anchor="ctr" anchorCtr="0">
            <a:noAutofit/>
          </a:bodyPr>
          <a:lstStyle/>
          <a:p>
            <a:r>
              <a:rPr lang="en-US" sz="3400" dirty="0">
                <a:latin typeface="Proxima nova"/>
                <a:ea typeface="Proxima Nova Extrabold"/>
                <a:cs typeface="Proxima Nova Extrabold"/>
                <a:sym typeface="Proxima Nova Extrabold"/>
              </a:rPr>
              <a:t>DUAL DEGREES OFFERED</a:t>
            </a:r>
            <a:br>
              <a:rPr lang="en-US" sz="3400" dirty="0">
                <a:latin typeface="Proxima nova"/>
                <a:ea typeface="Proxima Nova Extrabold"/>
                <a:cs typeface="Proxima Nova Extrabold"/>
                <a:sym typeface="Proxima Nova Extrabold"/>
              </a:rPr>
            </a:br>
            <a:r>
              <a:rPr lang="en-US" sz="3600" dirty="0"/>
              <a:t>BS </a:t>
            </a:r>
            <a:r>
              <a:rPr lang="en-US" dirty="0"/>
              <a:t>Applied Computing</a:t>
            </a:r>
            <a:br>
              <a:rPr lang="en-US" sz="3600" dirty="0"/>
            </a:br>
            <a:endParaRPr lang="en-US" sz="3400" dirty="0">
              <a:latin typeface="Proxima nova"/>
              <a:ea typeface="Proxima Nova Extrabold"/>
              <a:cs typeface="Proxima Nova Extrabold"/>
            </a:endParaRPr>
          </a:p>
        </p:txBody>
      </p:sp>
      <p:sp>
        <p:nvSpPr>
          <p:cNvPr id="266" name="Google Shape;266;g8e3a92695f_0_13"/>
          <p:cNvSpPr/>
          <p:nvPr/>
        </p:nvSpPr>
        <p:spPr>
          <a:xfrm rot="-5400000" flipH="1">
            <a:off x="6448350" y="-238050"/>
            <a:ext cx="2457600" cy="2933700"/>
          </a:xfrm>
          <a:prstGeom prst="rtTriangle">
            <a:avLst/>
          </a:prstGeom>
          <a:solidFill>
            <a:schemeClr val="accen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67" name="Google Shape;267;g8e3a92695f_0_13" descr="A picture containing drawing&#10;&#10;Description automatically generated"/>
          <p:cNvPicPr preferRelativeResize="0"/>
          <p:nvPr/>
        </p:nvPicPr>
        <p:blipFill rotWithShape="1">
          <a:blip r:embed="rId3">
            <a:alphaModFix/>
          </a:blip>
          <a:srcRect r="73835"/>
          <a:stretch/>
        </p:blipFill>
        <p:spPr>
          <a:xfrm>
            <a:off x="7924800" y="266700"/>
            <a:ext cx="952501" cy="862750"/>
          </a:xfrm>
          <a:prstGeom prst="rect">
            <a:avLst/>
          </a:prstGeom>
          <a:noFill/>
          <a:ln>
            <a:noFill/>
          </a:ln>
        </p:spPr>
      </p:pic>
      <p:sp>
        <p:nvSpPr>
          <p:cNvPr id="268" name="Google Shape;268;g8e3a92695f_0_13"/>
          <p:cNvSpPr/>
          <p:nvPr/>
        </p:nvSpPr>
        <p:spPr>
          <a:xfrm>
            <a:off x="8782050" y="266700"/>
            <a:ext cx="171300" cy="190500"/>
          </a:xfrm>
          <a:prstGeom prst="rect">
            <a:avLst/>
          </a:pr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 name="Picture 2">
            <a:extLst>
              <a:ext uri="{FF2B5EF4-FFF2-40B4-BE49-F238E27FC236}">
                <a16:creationId xmlns:a16="http://schemas.microsoft.com/office/drawing/2014/main" id="{758B436B-9FAC-C1CD-5FB0-6A6FA2139057}"/>
              </a:ext>
            </a:extLst>
          </p:cNvPr>
          <p:cNvPicPr>
            <a:picLocks noChangeAspect="1"/>
          </p:cNvPicPr>
          <p:nvPr/>
        </p:nvPicPr>
        <p:blipFill rotWithShape="1">
          <a:blip r:embed="rId4"/>
          <a:srcRect l="8494" t="31114" r="13333" b="14993"/>
          <a:stretch/>
        </p:blipFill>
        <p:spPr>
          <a:xfrm>
            <a:off x="5633" y="2457600"/>
            <a:ext cx="9138367" cy="3543743"/>
          </a:xfrm>
          <a:prstGeom prst="rect">
            <a:avLst/>
          </a:prstGeom>
        </p:spPr>
      </p:pic>
    </p:spTree>
    <p:extLst>
      <p:ext uri="{BB962C8B-B14F-4D97-AF65-F5344CB8AC3E}">
        <p14:creationId xmlns:p14="http://schemas.microsoft.com/office/powerpoint/2010/main" val="12969610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sp>
        <p:nvSpPr>
          <p:cNvPr id="274" name="Google Shape;274;g8e3a92695f_0_45"/>
          <p:cNvSpPr txBox="1">
            <a:spLocks noGrp="1"/>
          </p:cNvSpPr>
          <p:nvPr>
            <p:ph type="title"/>
          </p:nvPr>
        </p:nvSpPr>
        <p:spPr>
          <a:xfrm>
            <a:off x="628650" y="366185"/>
            <a:ext cx="7886700" cy="1325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a:t>UA Degree Requirements</a:t>
            </a:r>
            <a:endParaRPr/>
          </a:p>
        </p:txBody>
      </p:sp>
      <p:sp>
        <p:nvSpPr>
          <p:cNvPr id="275" name="Google Shape;275;g8e3a92695f_0_45"/>
          <p:cNvSpPr txBox="1">
            <a:spLocks noGrp="1"/>
          </p:cNvSpPr>
          <p:nvPr>
            <p:ph type="body" idx="1"/>
          </p:nvPr>
        </p:nvSpPr>
        <p:spPr>
          <a:xfrm>
            <a:off x="628650" y="1432857"/>
            <a:ext cx="8150885" cy="5425799"/>
          </a:xfrm>
          <a:prstGeom prst="rect">
            <a:avLst/>
          </a:prstGeom>
        </p:spPr>
        <p:txBody>
          <a:bodyPr spcFirstLastPara="1" wrap="square" lIns="91425" tIns="45700" rIns="91425" bIns="45700" anchor="t" anchorCtr="0">
            <a:noAutofit/>
          </a:bodyPr>
          <a:lstStyle/>
          <a:p>
            <a:pPr marL="133350" indent="0">
              <a:lnSpc>
                <a:spcPct val="150000"/>
              </a:lnSpc>
              <a:spcAft>
                <a:spcPts val="500"/>
              </a:spcAft>
              <a:buSzPts val="1500"/>
            </a:pPr>
            <a:r>
              <a:rPr lang="en-US" sz="2500" u="sng" dirty="0"/>
              <a:t>Requirements at UA may vary from those at your home institution!</a:t>
            </a:r>
          </a:p>
          <a:p>
            <a:pPr marL="457200" lvl="0" indent="-323850" algn="l">
              <a:lnSpc>
                <a:spcPct val="150000"/>
              </a:lnSpc>
              <a:spcBef>
                <a:spcPts val="1000"/>
              </a:spcBef>
              <a:spcAft>
                <a:spcPts val="500"/>
              </a:spcAft>
              <a:buSzPts val="1500"/>
              <a:buFont typeface="Verdana"/>
              <a:buChar char="●"/>
            </a:pPr>
            <a:r>
              <a:rPr lang="en-US" sz="2500" dirty="0"/>
              <a:t>Study Plan</a:t>
            </a:r>
            <a:endParaRPr lang="en-US" dirty="0"/>
          </a:p>
          <a:p>
            <a:pPr marL="628650" lvl="1" indent="-336550" algn="l" rtl="0">
              <a:lnSpc>
                <a:spcPct val="150000"/>
              </a:lnSpc>
              <a:spcBef>
                <a:spcPts val="0"/>
              </a:spcBef>
              <a:spcAft>
                <a:spcPts val="500"/>
              </a:spcAft>
              <a:buSzPts val="1700"/>
              <a:buFont typeface="Verdana"/>
              <a:buChar char="○"/>
            </a:pPr>
            <a:r>
              <a:rPr lang="en-US" sz="2300" dirty="0">
                <a:latin typeface="Verdana"/>
                <a:ea typeface="Verdana"/>
                <a:cs typeface="Verdana"/>
                <a:sym typeface="Verdana"/>
              </a:rPr>
              <a:t>Must complete all required courses</a:t>
            </a:r>
            <a:endParaRPr sz="2300" dirty="0">
              <a:latin typeface="Verdana"/>
              <a:ea typeface="Verdana"/>
              <a:cs typeface="Verdana"/>
            </a:endParaRPr>
          </a:p>
          <a:p>
            <a:pPr marL="628650" lvl="1" indent="-336550" algn="l" rtl="0">
              <a:lnSpc>
                <a:spcPct val="150000"/>
              </a:lnSpc>
              <a:spcBef>
                <a:spcPts val="0"/>
              </a:spcBef>
              <a:spcAft>
                <a:spcPts val="500"/>
              </a:spcAft>
              <a:buSzPts val="1700"/>
              <a:buFont typeface="Verdana"/>
              <a:buChar char="○"/>
            </a:pPr>
            <a:r>
              <a:rPr lang="en-US" sz="2300" dirty="0">
                <a:latin typeface="Verdana"/>
                <a:ea typeface="Verdana"/>
                <a:cs typeface="Verdana"/>
                <a:sym typeface="Verdana"/>
              </a:rPr>
              <a:t>Must take 30 units/credits with UA</a:t>
            </a:r>
            <a:endParaRPr sz="2300" dirty="0">
              <a:latin typeface="Verdana"/>
              <a:ea typeface="Verdana"/>
              <a:cs typeface="Verdana"/>
            </a:endParaRPr>
          </a:p>
          <a:p>
            <a:pPr marL="628650" lvl="1" indent="-336550">
              <a:lnSpc>
                <a:spcPct val="150000"/>
              </a:lnSpc>
              <a:spcBef>
                <a:spcPts val="0"/>
              </a:spcBef>
              <a:spcAft>
                <a:spcPts val="500"/>
              </a:spcAft>
              <a:buSzPts val="1700"/>
              <a:buFont typeface="Verdana"/>
              <a:buChar char="○"/>
            </a:pPr>
            <a:r>
              <a:rPr lang="en-US" sz="2300" dirty="0">
                <a:latin typeface="Verdana"/>
                <a:ea typeface="Verdana"/>
                <a:cs typeface="Verdana"/>
                <a:sym typeface="Verdana"/>
              </a:rPr>
              <a:t>Engineering and Business students will need to take specific, foundational classes before they can enroll in upper division coursework with UA</a:t>
            </a:r>
            <a:endParaRPr sz="2300" dirty="0">
              <a:latin typeface="Verdana"/>
              <a:ea typeface="Verdana"/>
              <a:cs typeface="Verdana"/>
            </a:endParaRPr>
          </a:p>
        </p:txBody>
      </p:sp>
      <p:sp>
        <p:nvSpPr>
          <p:cNvPr id="276" name="Google Shape;276;g8e3a92695f_0_45"/>
          <p:cNvSpPr/>
          <p:nvPr/>
        </p:nvSpPr>
        <p:spPr>
          <a:xfrm rot="-5400000" flipH="1">
            <a:off x="6448350" y="-238050"/>
            <a:ext cx="2457600" cy="2933700"/>
          </a:xfrm>
          <a:prstGeom prst="rtTriangle">
            <a:avLst/>
          </a:prstGeom>
          <a:solidFill>
            <a:schemeClr val="accen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77" name="Google Shape;277;g8e3a92695f_0_45" descr="A picture containing drawing&#10;&#10;Description automatically generated"/>
          <p:cNvPicPr preferRelativeResize="0"/>
          <p:nvPr/>
        </p:nvPicPr>
        <p:blipFill rotWithShape="1">
          <a:blip r:embed="rId3">
            <a:alphaModFix/>
          </a:blip>
          <a:srcRect r="73835"/>
          <a:stretch/>
        </p:blipFill>
        <p:spPr>
          <a:xfrm>
            <a:off x="7924800" y="266700"/>
            <a:ext cx="952501" cy="862750"/>
          </a:xfrm>
          <a:prstGeom prst="rect">
            <a:avLst/>
          </a:prstGeom>
          <a:noFill/>
          <a:ln>
            <a:noFill/>
          </a:ln>
        </p:spPr>
      </p:pic>
      <p:sp>
        <p:nvSpPr>
          <p:cNvPr id="278" name="Google Shape;278;g8e3a92695f_0_45"/>
          <p:cNvSpPr/>
          <p:nvPr/>
        </p:nvSpPr>
        <p:spPr>
          <a:xfrm>
            <a:off x="8877300" y="152400"/>
            <a:ext cx="171300" cy="304800"/>
          </a:xfrm>
          <a:prstGeom prst="rect">
            <a:avLst/>
          </a:pr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g8e3a92695f_0_45"/>
          <p:cNvSpPr/>
          <p:nvPr/>
        </p:nvSpPr>
        <p:spPr>
          <a:xfrm>
            <a:off x="8782050" y="266700"/>
            <a:ext cx="171300" cy="190500"/>
          </a:xfrm>
          <a:prstGeom prst="rect">
            <a:avLst/>
          </a:pr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285" name="Google Shape;285;g86d034cfbb_2_6"/>
          <p:cNvSpPr txBox="1">
            <a:spLocks noGrp="1"/>
          </p:cNvSpPr>
          <p:nvPr>
            <p:ph type="title"/>
          </p:nvPr>
        </p:nvSpPr>
        <p:spPr>
          <a:xfrm>
            <a:off x="628650" y="366185"/>
            <a:ext cx="7886700" cy="1325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a:t>UA Degree Requirements</a:t>
            </a:r>
            <a:endParaRPr/>
          </a:p>
        </p:txBody>
      </p:sp>
      <p:sp>
        <p:nvSpPr>
          <p:cNvPr id="286" name="Google Shape;286;g86d034cfbb_2_6"/>
          <p:cNvSpPr txBox="1">
            <a:spLocks noGrp="1"/>
          </p:cNvSpPr>
          <p:nvPr>
            <p:ph type="body" idx="1"/>
          </p:nvPr>
        </p:nvSpPr>
        <p:spPr>
          <a:xfrm>
            <a:off x="628650" y="1782606"/>
            <a:ext cx="7886700" cy="4788117"/>
          </a:xfrm>
          <a:prstGeom prst="rect">
            <a:avLst/>
          </a:prstGeom>
        </p:spPr>
        <p:txBody>
          <a:bodyPr spcFirstLastPara="1" wrap="square" lIns="91425" tIns="45700" rIns="91425" bIns="45700" anchor="t" anchorCtr="0">
            <a:noAutofit/>
          </a:bodyPr>
          <a:lstStyle/>
          <a:p>
            <a:pPr marL="457200" lvl="0" indent="-323850" algn="l" rtl="0">
              <a:lnSpc>
                <a:spcPct val="150000"/>
              </a:lnSpc>
              <a:spcBef>
                <a:spcPts val="1000"/>
              </a:spcBef>
              <a:spcAft>
                <a:spcPts val="500"/>
              </a:spcAft>
              <a:buSzPts val="1500"/>
              <a:buFont typeface="Verdana"/>
              <a:buChar char="●"/>
            </a:pPr>
            <a:r>
              <a:rPr lang="en-US" sz="2500" dirty="0"/>
              <a:t>Study Plan</a:t>
            </a:r>
            <a:endParaRPr lang="en-US" sz="2100" dirty="0"/>
          </a:p>
          <a:p>
            <a:pPr marL="800100" lvl="1" indent="-349250">
              <a:lnSpc>
                <a:spcPct val="150000"/>
              </a:lnSpc>
              <a:spcBef>
                <a:spcPts val="0"/>
              </a:spcBef>
              <a:spcAft>
                <a:spcPts val="500"/>
              </a:spcAft>
              <a:buSzPts val="1900"/>
              <a:buChar char="○"/>
            </a:pPr>
            <a:r>
              <a:rPr lang="en-US" sz="2000" dirty="0">
                <a:latin typeface="Verdana"/>
                <a:ea typeface="Verdana"/>
                <a:cs typeface="Verdana"/>
                <a:sym typeface="Verdana"/>
              </a:rPr>
              <a:t>Only courses with </a:t>
            </a:r>
            <a:r>
              <a:rPr lang="en-US" sz="2000" b="1" dirty="0">
                <a:latin typeface="Verdana"/>
                <a:ea typeface="Verdana"/>
                <a:cs typeface="Verdana"/>
                <a:sym typeface="Verdana"/>
              </a:rPr>
              <a:t>C</a:t>
            </a:r>
            <a:r>
              <a:rPr lang="en-US" sz="2000" dirty="0">
                <a:latin typeface="Verdana"/>
                <a:ea typeface="Verdana"/>
                <a:cs typeface="Verdana"/>
                <a:sym typeface="Verdana"/>
              </a:rPr>
              <a:t> or higher grades transfer into UA</a:t>
            </a:r>
            <a:endParaRPr lang="en-US" sz="2000" dirty="0">
              <a:latin typeface="Verdana"/>
              <a:ea typeface="Verdana"/>
              <a:cs typeface="Verdana"/>
            </a:endParaRPr>
          </a:p>
          <a:p>
            <a:pPr marL="800100" lvl="1" indent="-349250">
              <a:lnSpc>
                <a:spcPct val="150000"/>
              </a:lnSpc>
              <a:spcBef>
                <a:spcPts val="0"/>
              </a:spcBef>
              <a:spcAft>
                <a:spcPts val="500"/>
              </a:spcAft>
              <a:buSzPts val="1900"/>
              <a:buFont typeface="Verdana"/>
              <a:buChar char="○"/>
            </a:pPr>
            <a:r>
              <a:rPr lang="en-US" sz="2000" dirty="0">
                <a:latin typeface="Verdana"/>
                <a:ea typeface="Verdana"/>
                <a:cs typeface="Verdana"/>
                <a:sym typeface="Verdana"/>
              </a:rPr>
              <a:t>D grades in UA courses are technically passing, but may need to be retaken depending on your specific programs’ policies </a:t>
            </a:r>
            <a:endParaRPr lang="en-US" sz="2000" dirty="0">
              <a:latin typeface="Verdana"/>
              <a:ea typeface="Verdana"/>
              <a:cs typeface="Verdana"/>
            </a:endParaRPr>
          </a:p>
          <a:p>
            <a:pPr marL="800100" lvl="1" indent="-349250" algn="l" rtl="0">
              <a:lnSpc>
                <a:spcPct val="150000"/>
              </a:lnSpc>
              <a:spcBef>
                <a:spcPts val="0"/>
              </a:spcBef>
              <a:spcAft>
                <a:spcPts val="500"/>
              </a:spcAft>
              <a:buSzPts val="1900"/>
              <a:buFont typeface="Verdana"/>
              <a:buChar char="○"/>
            </a:pPr>
            <a:r>
              <a:rPr lang="en-US" sz="2000" dirty="0">
                <a:latin typeface="Verdana"/>
                <a:ea typeface="Verdana"/>
                <a:cs typeface="Verdana"/>
                <a:sym typeface="Verdana"/>
              </a:rPr>
              <a:t>You will automatically be enrolled in your UA courses -- you do not need to do this yourself</a:t>
            </a:r>
            <a:endParaRPr lang="en-US" sz="2000" dirty="0">
              <a:latin typeface="Verdana"/>
              <a:ea typeface="Verdana"/>
              <a:cs typeface="Verdana"/>
            </a:endParaRPr>
          </a:p>
          <a:p>
            <a:pPr marL="800100" lvl="1" indent="-349250">
              <a:lnSpc>
                <a:spcPct val="150000"/>
              </a:lnSpc>
              <a:spcBef>
                <a:spcPts val="0"/>
              </a:spcBef>
              <a:spcAft>
                <a:spcPts val="500"/>
              </a:spcAft>
              <a:buSzPts val="1900"/>
              <a:buFont typeface="Verdana"/>
              <a:buChar char="○"/>
            </a:pPr>
            <a:r>
              <a:rPr lang="en-US" sz="2000" dirty="0">
                <a:latin typeface="Verdana"/>
                <a:ea typeface="Verdana"/>
                <a:cs typeface="Verdana"/>
                <a:sym typeface="Verdana"/>
              </a:rPr>
              <a:t>Do not drop any courses without consulting with your advisor and UA location manager</a:t>
            </a:r>
            <a:endParaRPr lang="en-US" sz="2000" dirty="0">
              <a:latin typeface="Verdana"/>
              <a:ea typeface="Verdana"/>
              <a:cs typeface="Verdana"/>
            </a:endParaRPr>
          </a:p>
          <a:p>
            <a:pPr marL="0" indent="0">
              <a:spcAft>
                <a:spcPts val="600"/>
              </a:spcAft>
            </a:pPr>
            <a:endParaRPr lang="en-US" sz="2600" dirty="0">
              <a:latin typeface="Verdana"/>
              <a:ea typeface="Verdana"/>
              <a:cs typeface="Verdana"/>
            </a:endParaRPr>
          </a:p>
        </p:txBody>
      </p:sp>
      <p:sp>
        <p:nvSpPr>
          <p:cNvPr id="287" name="Google Shape;287;g86d034cfbb_2_6"/>
          <p:cNvSpPr/>
          <p:nvPr/>
        </p:nvSpPr>
        <p:spPr>
          <a:xfrm rot="-5400000" flipH="1">
            <a:off x="6448350" y="-238050"/>
            <a:ext cx="2457600" cy="2933700"/>
          </a:xfrm>
          <a:prstGeom prst="rtTriangle">
            <a:avLst/>
          </a:prstGeom>
          <a:solidFill>
            <a:schemeClr val="accen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88" name="Google Shape;288;g86d034cfbb_2_6" descr="A picture containing drawing&#10;&#10;Description automatically generated"/>
          <p:cNvPicPr preferRelativeResize="0"/>
          <p:nvPr/>
        </p:nvPicPr>
        <p:blipFill rotWithShape="1">
          <a:blip r:embed="rId3">
            <a:alphaModFix/>
          </a:blip>
          <a:srcRect r="73835"/>
          <a:stretch/>
        </p:blipFill>
        <p:spPr>
          <a:xfrm>
            <a:off x="7924800" y="266700"/>
            <a:ext cx="952501" cy="862750"/>
          </a:xfrm>
          <a:prstGeom prst="rect">
            <a:avLst/>
          </a:prstGeom>
          <a:noFill/>
          <a:ln>
            <a:noFill/>
          </a:ln>
        </p:spPr>
      </p:pic>
      <p:sp>
        <p:nvSpPr>
          <p:cNvPr id="289" name="Google Shape;289;g86d034cfbb_2_6"/>
          <p:cNvSpPr/>
          <p:nvPr/>
        </p:nvSpPr>
        <p:spPr>
          <a:xfrm>
            <a:off x="8782050" y="266700"/>
            <a:ext cx="171300" cy="190500"/>
          </a:xfrm>
          <a:prstGeom prst="rect">
            <a:avLst/>
          </a:pr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sp>
        <p:nvSpPr>
          <p:cNvPr id="295" name="Google Shape;295;g86d034cfbb_2_0"/>
          <p:cNvSpPr txBox="1">
            <a:spLocks noGrp="1"/>
          </p:cNvSpPr>
          <p:nvPr>
            <p:ph type="title"/>
          </p:nvPr>
        </p:nvSpPr>
        <p:spPr>
          <a:xfrm>
            <a:off x="628650" y="366185"/>
            <a:ext cx="7886700" cy="1325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a:t>UA Degree Requirements</a:t>
            </a:r>
            <a:endParaRPr/>
          </a:p>
        </p:txBody>
      </p:sp>
      <p:sp>
        <p:nvSpPr>
          <p:cNvPr id="296" name="Google Shape;296;g86d034cfbb_2_0"/>
          <p:cNvSpPr txBox="1">
            <a:spLocks noGrp="1"/>
          </p:cNvSpPr>
          <p:nvPr>
            <p:ph type="body" idx="1"/>
          </p:nvPr>
        </p:nvSpPr>
        <p:spPr>
          <a:xfrm>
            <a:off x="628650" y="1407423"/>
            <a:ext cx="7886700" cy="5163300"/>
          </a:xfrm>
          <a:prstGeom prst="rect">
            <a:avLst/>
          </a:prstGeom>
        </p:spPr>
        <p:txBody>
          <a:bodyPr spcFirstLastPara="1" wrap="square" lIns="91425" tIns="45700" rIns="91425" bIns="45700" anchor="t" anchorCtr="0">
            <a:noAutofit/>
          </a:bodyPr>
          <a:lstStyle/>
          <a:p>
            <a:pPr marL="457200" lvl="0" indent="-330200" algn="l" rtl="0">
              <a:spcBef>
                <a:spcPts val="1000"/>
              </a:spcBef>
              <a:spcAft>
                <a:spcPts val="500"/>
              </a:spcAft>
              <a:buSzPts val="1600"/>
              <a:buFont typeface="Verdana"/>
              <a:buChar char="●"/>
            </a:pPr>
            <a:r>
              <a:rPr lang="en-US" sz="2600" dirty="0"/>
              <a:t>Units/Credits for Graduation (120-128)</a:t>
            </a:r>
          </a:p>
          <a:p>
            <a:pPr marL="457200" lvl="0" indent="-330200" algn="l" rtl="0">
              <a:spcBef>
                <a:spcPts val="0"/>
              </a:spcBef>
              <a:spcAft>
                <a:spcPts val="500"/>
              </a:spcAft>
              <a:buSzPts val="1600"/>
              <a:buFont typeface="Verdana"/>
              <a:buChar char="●"/>
            </a:pPr>
            <a:r>
              <a:rPr lang="en-US" sz="2600" dirty="0"/>
              <a:t>GPA</a:t>
            </a:r>
            <a:endParaRPr sz="2600" dirty="0"/>
          </a:p>
          <a:p>
            <a:pPr marL="914400" lvl="1" indent="-330200" algn="l" rtl="0">
              <a:spcBef>
                <a:spcPts val="0"/>
              </a:spcBef>
              <a:spcAft>
                <a:spcPts val="500"/>
              </a:spcAft>
              <a:buSzPts val="1600"/>
              <a:buFont typeface="Verdana"/>
              <a:buChar char="○"/>
            </a:pPr>
            <a:r>
              <a:rPr lang="en-US" sz="2200" b="1" dirty="0">
                <a:latin typeface="Verdana"/>
                <a:ea typeface="Verdana"/>
                <a:cs typeface="Verdana"/>
                <a:sym typeface="Verdana"/>
              </a:rPr>
              <a:t>General Admission GPA</a:t>
            </a:r>
            <a:endParaRPr sz="2200" dirty="0">
              <a:latin typeface="Verdana"/>
              <a:ea typeface="Verdana"/>
              <a:cs typeface="Verdana"/>
            </a:endParaRPr>
          </a:p>
          <a:p>
            <a:pPr marL="1371600" lvl="2" indent="-330200" algn="l" rtl="0">
              <a:spcBef>
                <a:spcPts val="0"/>
              </a:spcBef>
              <a:spcAft>
                <a:spcPts val="500"/>
              </a:spcAft>
              <a:buSzPts val="1600"/>
              <a:buFont typeface="Verdana"/>
              <a:buChar char="■"/>
            </a:pPr>
            <a:r>
              <a:rPr lang="en-US" dirty="0">
                <a:latin typeface="Verdana"/>
                <a:ea typeface="Verdana"/>
                <a:cs typeface="Verdana"/>
                <a:sym typeface="Verdana"/>
              </a:rPr>
              <a:t>GPA required for admission into the UA</a:t>
            </a:r>
            <a:endParaRPr lang="en-US" dirty="0">
              <a:latin typeface="Verdana"/>
              <a:ea typeface="Verdana"/>
              <a:cs typeface="Verdana"/>
            </a:endParaRPr>
          </a:p>
          <a:p>
            <a:pPr lvl="1" indent="-330200">
              <a:spcBef>
                <a:spcPts val="0"/>
              </a:spcBef>
              <a:spcAft>
                <a:spcPts val="500"/>
              </a:spcAft>
              <a:buSzPts val="1600"/>
              <a:buFont typeface="Verdana"/>
              <a:buChar char="○"/>
            </a:pPr>
            <a:r>
              <a:rPr lang="en-US" sz="2200" b="1" dirty="0">
                <a:latin typeface="Verdana"/>
                <a:ea typeface="Verdana"/>
                <a:cs typeface="Verdana"/>
                <a:sym typeface="Verdana"/>
              </a:rPr>
              <a:t>Departmental Review GPA</a:t>
            </a:r>
            <a:endParaRPr sz="2200" dirty="0">
              <a:latin typeface="Verdana"/>
              <a:ea typeface="Verdana"/>
              <a:cs typeface="Verdana"/>
            </a:endParaRPr>
          </a:p>
          <a:p>
            <a:pPr lvl="2" indent="-330200">
              <a:spcBef>
                <a:spcPts val="0"/>
              </a:spcBef>
              <a:spcAft>
                <a:spcPts val="500"/>
              </a:spcAft>
              <a:buSzPts val="1600"/>
              <a:buFont typeface="Verdana"/>
              <a:buChar char="■"/>
            </a:pPr>
            <a:r>
              <a:rPr lang="en-US" dirty="0">
                <a:latin typeface="Verdana"/>
                <a:ea typeface="Verdana"/>
                <a:cs typeface="Verdana"/>
                <a:sym typeface="Verdana"/>
              </a:rPr>
              <a:t>GPA required when undergoing departmental review into the college (Engineering and Business)</a:t>
            </a:r>
            <a:endParaRPr lang="en-US" dirty="0">
              <a:latin typeface="Verdana"/>
              <a:ea typeface="Verdana"/>
              <a:cs typeface="Verdana"/>
            </a:endParaRPr>
          </a:p>
          <a:p>
            <a:pPr lvl="1" indent="-342900">
              <a:spcBef>
                <a:spcPts val="0"/>
              </a:spcBef>
              <a:spcAft>
                <a:spcPts val="500"/>
              </a:spcAft>
              <a:buSzPts val="1600"/>
              <a:buFont typeface="Arial,Sans-Serif"/>
              <a:buChar char="○"/>
            </a:pPr>
            <a:r>
              <a:rPr lang="en-US" sz="2200" b="1" dirty="0">
                <a:latin typeface="Verdana"/>
                <a:ea typeface="Verdana"/>
              </a:rPr>
              <a:t>Cumulative UA GPA</a:t>
            </a:r>
            <a:endParaRPr lang="en-US" sz="2200" dirty="0">
              <a:ea typeface="Verdana"/>
            </a:endParaRPr>
          </a:p>
          <a:p>
            <a:pPr lvl="2" indent="-342900">
              <a:spcBef>
                <a:spcPts val="0"/>
              </a:spcBef>
              <a:spcAft>
                <a:spcPts val="500"/>
              </a:spcAft>
              <a:buSzPts val="1600"/>
              <a:buFont typeface="Arial,Sans-Serif"/>
              <a:buChar char="■"/>
            </a:pPr>
            <a:r>
              <a:rPr lang="en-US" dirty="0">
                <a:latin typeface="Verdana"/>
                <a:ea typeface="Verdana"/>
              </a:rPr>
              <a:t>2.0 minimum required to graduate</a:t>
            </a:r>
          </a:p>
          <a:p>
            <a:pPr lvl="2" indent="-342900">
              <a:spcBef>
                <a:spcPts val="0"/>
              </a:spcBef>
              <a:spcAft>
                <a:spcPts val="500"/>
              </a:spcAft>
              <a:buSzPts val="1600"/>
              <a:buFont typeface="Arial,Sans-Serif"/>
              <a:buChar char="■"/>
            </a:pPr>
            <a:r>
              <a:rPr lang="en-US" dirty="0">
                <a:latin typeface="Verdana"/>
                <a:ea typeface="Verdana"/>
              </a:rPr>
              <a:t>Includes all UA coursework</a:t>
            </a:r>
            <a:endParaRPr lang="en-US" dirty="0"/>
          </a:p>
          <a:p>
            <a:pPr lvl="2" indent="-342900">
              <a:spcBef>
                <a:spcPts val="0"/>
              </a:spcBef>
              <a:spcAft>
                <a:spcPts val="500"/>
              </a:spcAft>
              <a:buSzPts val="1600"/>
              <a:buFont typeface="Arial,Sans-Serif"/>
              <a:buChar char="■"/>
            </a:pPr>
            <a:r>
              <a:rPr lang="en-US" dirty="0">
                <a:latin typeface="Verdana"/>
                <a:ea typeface="Verdana"/>
              </a:rPr>
              <a:t>Does not include transfer grades</a:t>
            </a:r>
            <a:endParaRPr lang="en-US" dirty="0">
              <a:ea typeface="Verdana"/>
            </a:endParaRPr>
          </a:p>
        </p:txBody>
      </p:sp>
      <p:sp>
        <p:nvSpPr>
          <p:cNvPr id="297" name="Google Shape;297;g86d034cfbb_2_0"/>
          <p:cNvSpPr/>
          <p:nvPr/>
        </p:nvSpPr>
        <p:spPr>
          <a:xfrm rot="-5400000" flipH="1">
            <a:off x="6448350" y="-238050"/>
            <a:ext cx="2457600" cy="2933700"/>
          </a:xfrm>
          <a:prstGeom prst="rtTriangle">
            <a:avLst/>
          </a:prstGeom>
          <a:solidFill>
            <a:schemeClr val="accen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98" name="Google Shape;298;g86d034cfbb_2_0" descr="A picture containing drawing&#10;&#10;Description automatically generated"/>
          <p:cNvPicPr preferRelativeResize="0"/>
          <p:nvPr/>
        </p:nvPicPr>
        <p:blipFill rotWithShape="1">
          <a:blip r:embed="rId3">
            <a:alphaModFix/>
          </a:blip>
          <a:srcRect r="73835"/>
          <a:stretch/>
        </p:blipFill>
        <p:spPr>
          <a:xfrm>
            <a:off x="7924800" y="266700"/>
            <a:ext cx="952501" cy="862750"/>
          </a:xfrm>
          <a:prstGeom prst="rect">
            <a:avLst/>
          </a:prstGeom>
          <a:noFill/>
          <a:ln>
            <a:noFill/>
          </a:ln>
        </p:spPr>
      </p:pic>
      <p:sp>
        <p:nvSpPr>
          <p:cNvPr id="299" name="Google Shape;299;g86d034cfbb_2_0"/>
          <p:cNvSpPr/>
          <p:nvPr/>
        </p:nvSpPr>
        <p:spPr>
          <a:xfrm>
            <a:off x="8782050" y="266700"/>
            <a:ext cx="171300" cy="190500"/>
          </a:xfrm>
          <a:prstGeom prst="rect">
            <a:avLst/>
          </a:pr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sp>
        <p:nvSpPr>
          <p:cNvPr id="305" name="Google Shape;305;g86d034cfbb_2_12"/>
          <p:cNvSpPr txBox="1">
            <a:spLocks noGrp="1"/>
          </p:cNvSpPr>
          <p:nvPr>
            <p:ph type="title"/>
          </p:nvPr>
        </p:nvSpPr>
        <p:spPr>
          <a:xfrm>
            <a:off x="628650" y="366185"/>
            <a:ext cx="7886700" cy="1325100"/>
          </a:xfrm>
          <a:prstGeom prst="rect">
            <a:avLst/>
          </a:prstGeom>
        </p:spPr>
        <p:txBody>
          <a:bodyPr spcFirstLastPara="1" wrap="square" lIns="91425" tIns="45700" rIns="91425" bIns="45700" anchor="ctr" anchorCtr="0">
            <a:noAutofit/>
          </a:bodyPr>
          <a:lstStyle/>
          <a:p>
            <a:r>
              <a:rPr lang="en-US"/>
              <a:t>UA Degree Requirements</a:t>
            </a:r>
            <a:br>
              <a:rPr lang="en-US" dirty="0"/>
            </a:br>
            <a:r>
              <a:rPr lang="en-US"/>
              <a:t>Summary</a:t>
            </a:r>
            <a:endParaRPr/>
          </a:p>
        </p:txBody>
      </p:sp>
      <p:sp>
        <p:nvSpPr>
          <p:cNvPr id="306" name="Google Shape;306;g86d034cfbb_2_12"/>
          <p:cNvSpPr txBox="1">
            <a:spLocks noGrp="1"/>
          </p:cNvSpPr>
          <p:nvPr>
            <p:ph type="body" idx="1"/>
          </p:nvPr>
        </p:nvSpPr>
        <p:spPr>
          <a:xfrm>
            <a:off x="628650" y="1808782"/>
            <a:ext cx="7886700" cy="4761941"/>
          </a:xfrm>
          <a:prstGeom prst="rect">
            <a:avLst/>
          </a:prstGeom>
        </p:spPr>
        <p:txBody>
          <a:bodyPr spcFirstLastPara="1" wrap="square" lIns="91425" tIns="45700" rIns="91425" bIns="45700" anchor="t" anchorCtr="0">
            <a:noAutofit/>
          </a:bodyPr>
          <a:lstStyle/>
          <a:p>
            <a:pPr indent="-342900">
              <a:spcAft>
                <a:spcPts val="500"/>
              </a:spcAft>
              <a:buChar char="●"/>
            </a:pPr>
            <a:r>
              <a:rPr lang="en-US"/>
              <a:t>Must pass all required courses with a C grade or higher</a:t>
            </a:r>
          </a:p>
          <a:p>
            <a:pPr indent="-342900">
              <a:spcAft>
                <a:spcPts val="500"/>
              </a:spcAft>
              <a:buChar char="●"/>
            </a:pPr>
            <a:r>
              <a:rPr lang="en-US"/>
              <a:t>Must achieve minimum GPA</a:t>
            </a:r>
            <a:endParaRPr lang="en-US" dirty="0"/>
          </a:p>
          <a:p>
            <a:pPr indent="-342900">
              <a:spcAft>
                <a:spcPts val="500"/>
              </a:spcAft>
              <a:buChar char="●"/>
            </a:pPr>
            <a:r>
              <a:rPr lang="en-US"/>
              <a:t>Must complete unit/credit requirements</a:t>
            </a:r>
            <a:endParaRPr lang="en-US" dirty="0">
              <a:latin typeface="Verdana"/>
            </a:endParaRPr>
          </a:p>
          <a:p>
            <a:pPr lvl="1" indent="-342900">
              <a:spcBef>
                <a:spcPts val="0"/>
              </a:spcBef>
              <a:spcAft>
                <a:spcPts val="500"/>
              </a:spcAft>
              <a:buChar char="○"/>
            </a:pPr>
            <a:endParaRPr lang="en-US" sz="1800" b="1" dirty="0">
              <a:solidFill>
                <a:srgbClr val="404040"/>
              </a:solidFill>
            </a:endParaRPr>
          </a:p>
          <a:p>
            <a:pPr marL="0" indent="0" algn="ctr" rtl="0">
              <a:buSzPts val="1800"/>
            </a:pPr>
            <a:r>
              <a:rPr lang="en-US" sz="2400" b="1" dirty="0">
                <a:solidFill>
                  <a:srgbClr val="001F40"/>
                </a:solidFill>
              </a:rPr>
              <a:t>The UA will not award your degree if these requirements are not met!</a:t>
            </a:r>
          </a:p>
          <a:p>
            <a:pPr marL="0" lvl="0" indent="0" algn="ctr" rtl="0">
              <a:spcBef>
                <a:spcPts val="1000"/>
              </a:spcBef>
              <a:spcAft>
                <a:spcPts val="600"/>
              </a:spcAft>
              <a:buNone/>
            </a:pPr>
            <a:endParaRPr lang="en-US"/>
          </a:p>
        </p:txBody>
      </p:sp>
      <p:sp>
        <p:nvSpPr>
          <p:cNvPr id="307" name="Google Shape;307;g86d034cfbb_2_12"/>
          <p:cNvSpPr/>
          <p:nvPr/>
        </p:nvSpPr>
        <p:spPr>
          <a:xfrm rot="-5400000" flipH="1">
            <a:off x="6448350" y="-238050"/>
            <a:ext cx="2457600" cy="2933700"/>
          </a:xfrm>
          <a:prstGeom prst="rtTriangle">
            <a:avLst/>
          </a:prstGeom>
          <a:solidFill>
            <a:schemeClr val="accen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08" name="Google Shape;308;g86d034cfbb_2_12" descr="A picture containing drawing&#10;&#10;Description automatically generated"/>
          <p:cNvPicPr preferRelativeResize="0"/>
          <p:nvPr/>
        </p:nvPicPr>
        <p:blipFill rotWithShape="1">
          <a:blip r:embed="rId3">
            <a:alphaModFix/>
          </a:blip>
          <a:srcRect r="73835"/>
          <a:stretch/>
        </p:blipFill>
        <p:spPr>
          <a:xfrm>
            <a:off x="7924800" y="266700"/>
            <a:ext cx="952501" cy="862750"/>
          </a:xfrm>
          <a:prstGeom prst="rect">
            <a:avLst/>
          </a:prstGeom>
          <a:noFill/>
          <a:ln>
            <a:noFill/>
          </a:ln>
        </p:spPr>
      </p:pic>
      <p:sp>
        <p:nvSpPr>
          <p:cNvPr id="309" name="Google Shape;309;g86d034cfbb_2_12"/>
          <p:cNvSpPr/>
          <p:nvPr/>
        </p:nvSpPr>
        <p:spPr>
          <a:xfrm>
            <a:off x="8782050" y="266700"/>
            <a:ext cx="171300" cy="190500"/>
          </a:xfrm>
          <a:prstGeom prst="rect">
            <a:avLst/>
          </a:pr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sp>
        <p:nvSpPr>
          <p:cNvPr id="315" name="Google Shape;315;g8e3a92695f_0_51"/>
          <p:cNvSpPr txBox="1">
            <a:spLocks noGrp="1"/>
          </p:cNvSpPr>
          <p:nvPr>
            <p:ph type="title"/>
          </p:nvPr>
        </p:nvSpPr>
        <p:spPr>
          <a:xfrm>
            <a:off x="628650" y="366185"/>
            <a:ext cx="7886700" cy="1325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a:t>UA Graduation Timeline</a:t>
            </a:r>
            <a:endParaRPr/>
          </a:p>
        </p:txBody>
      </p:sp>
      <p:sp>
        <p:nvSpPr>
          <p:cNvPr id="316" name="Google Shape;316;g8e3a92695f_0_51"/>
          <p:cNvSpPr txBox="1">
            <a:spLocks noGrp="1"/>
          </p:cNvSpPr>
          <p:nvPr>
            <p:ph type="body" idx="1"/>
          </p:nvPr>
        </p:nvSpPr>
        <p:spPr>
          <a:xfrm>
            <a:off x="628650" y="1691275"/>
            <a:ext cx="7886700" cy="4941600"/>
          </a:xfrm>
          <a:prstGeom prst="rect">
            <a:avLst/>
          </a:prstGeom>
        </p:spPr>
        <p:txBody>
          <a:bodyPr spcFirstLastPara="1" wrap="square" lIns="91425" tIns="45700" rIns="91425" bIns="45700" anchor="t" anchorCtr="0">
            <a:noAutofit/>
          </a:bodyPr>
          <a:lstStyle/>
          <a:p>
            <a:pPr marL="457200" lvl="0" indent="-311150" algn="l" rtl="0">
              <a:spcBef>
                <a:spcPts val="0"/>
              </a:spcBef>
              <a:spcAft>
                <a:spcPts val="500"/>
              </a:spcAft>
              <a:buSzPts val="1300"/>
              <a:buChar char="●"/>
            </a:pPr>
            <a:r>
              <a:rPr lang="en-US" sz="2200" dirty="0"/>
              <a:t>Complete all degree requirements</a:t>
            </a:r>
          </a:p>
          <a:p>
            <a:pPr marL="457200" lvl="0" indent="-311150" algn="l" rtl="0">
              <a:spcBef>
                <a:spcPts val="0"/>
              </a:spcBef>
              <a:spcAft>
                <a:spcPts val="500"/>
              </a:spcAft>
              <a:buSzPts val="1300"/>
              <a:buChar char="●"/>
            </a:pPr>
            <a:r>
              <a:rPr lang="en-US" sz="2200" dirty="0"/>
              <a:t>Participate in UA graduation ceremonies</a:t>
            </a:r>
            <a:endParaRPr sz="2200" dirty="0"/>
          </a:p>
          <a:p>
            <a:pPr lvl="1" indent="-368300">
              <a:spcBef>
                <a:spcPts val="0"/>
              </a:spcBef>
              <a:spcAft>
                <a:spcPts val="500"/>
              </a:spcAft>
              <a:buSzPts val="2200"/>
              <a:buChar char="○"/>
            </a:pPr>
            <a:r>
              <a:rPr lang="en-US" sz="2000" dirty="0">
                <a:latin typeface="Verdana"/>
              </a:rPr>
              <a:t>You have not earned your degree yet at this point in time, and will </a:t>
            </a:r>
            <a:r>
              <a:rPr lang="en-US" sz="2000" b="1" dirty="0">
                <a:latin typeface="Verdana"/>
              </a:rPr>
              <a:t>not</a:t>
            </a:r>
            <a:r>
              <a:rPr lang="en-US" sz="2000" dirty="0">
                <a:latin typeface="Verdana"/>
              </a:rPr>
              <a:t> receive a diploma yet.</a:t>
            </a:r>
          </a:p>
          <a:p>
            <a:pPr indent="-311150">
              <a:spcBef>
                <a:spcPts val="0"/>
              </a:spcBef>
              <a:spcAft>
                <a:spcPts val="500"/>
              </a:spcAft>
              <a:buSzPts val="1300"/>
              <a:buChar char="●"/>
            </a:pPr>
            <a:r>
              <a:rPr lang="en-US" sz="2200" dirty="0"/>
              <a:t>Final degree check by Academic Advisor</a:t>
            </a:r>
          </a:p>
          <a:p>
            <a:pPr marL="457200" lvl="0" indent="-311150" algn="l">
              <a:spcBef>
                <a:spcPts val="0"/>
              </a:spcBef>
              <a:spcAft>
                <a:spcPts val="500"/>
              </a:spcAft>
              <a:buSzPts val="1300"/>
              <a:buChar char="●"/>
            </a:pPr>
            <a:r>
              <a:rPr lang="en-US" sz="2200" dirty="0">
                <a:solidFill>
                  <a:schemeClr val="tx1"/>
                </a:solidFill>
              </a:rPr>
              <a:t>Degree conferral by Graduation Services</a:t>
            </a:r>
          </a:p>
          <a:p>
            <a:pPr indent="-311150">
              <a:spcBef>
                <a:spcPts val="0"/>
              </a:spcBef>
              <a:spcAft>
                <a:spcPts val="500"/>
              </a:spcAft>
              <a:buSzPts val="1300"/>
              <a:buChar char="●"/>
            </a:pPr>
            <a:r>
              <a:rPr lang="en-US" sz="2200" dirty="0"/>
              <a:t>Diploma routed to Arizona International and then shipped to home institution</a:t>
            </a:r>
            <a:endParaRPr sz="2200" dirty="0"/>
          </a:p>
          <a:p>
            <a:pPr marL="0" lvl="0" indent="0" algn="ctr" rtl="0">
              <a:spcBef>
                <a:spcPts val="1000"/>
              </a:spcBef>
              <a:spcAft>
                <a:spcPts val="600"/>
              </a:spcAft>
              <a:buNone/>
            </a:pPr>
            <a:r>
              <a:rPr lang="en-US" sz="2600" b="1" dirty="0">
                <a:solidFill>
                  <a:srgbClr val="001F40"/>
                </a:solidFill>
              </a:rPr>
              <a:t>You will receive your diploma 2-3 months after graduation ceremony.</a:t>
            </a:r>
            <a:endParaRPr sz="2000" dirty="0"/>
          </a:p>
        </p:txBody>
      </p:sp>
      <p:sp>
        <p:nvSpPr>
          <p:cNvPr id="317" name="Google Shape;317;g8e3a92695f_0_51"/>
          <p:cNvSpPr/>
          <p:nvPr/>
        </p:nvSpPr>
        <p:spPr>
          <a:xfrm rot="-5400000" flipH="1">
            <a:off x="6448350" y="-238050"/>
            <a:ext cx="2457600" cy="2933700"/>
          </a:xfrm>
          <a:prstGeom prst="rtTriangle">
            <a:avLst/>
          </a:prstGeom>
          <a:solidFill>
            <a:schemeClr val="accen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18" name="Google Shape;318;g8e3a92695f_0_51" descr="A picture containing drawing&#10;&#10;Description automatically generated"/>
          <p:cNvPicPr preferRelativeResize="0"/>
          <p:nvPr/>
        </p:nvPicPr>
        <p:blipFill rotWithShape="1">
          <a:blip r:embed="rId3">
            <a:alphaModFix/>
          </a:blip>
          <a:srcRect r="73835"/>
          <a:stretch/>
        </p:blipFill>
        <p:spPr>
          <a:xfrm>
            <a:off x="7924800" y="266700"/>
            <a:ext cx="952501" cy="862750"/>
          </a:xfrm>
          <a:prstGeom prst="rect">
            <a:avLst/>
          </a:prstGeom>
          <a:noFill/>
          <a:ln>
            <a:noFill/>
          </a:ln>
        </p:spPr>
      </p:pic>
      <p:sp>
        <p:nvSpPr>
          <p:cNvPr id="319" name="Google Shape;319;g8e3a92695f_0_51"/>
          <p:cNvSpPr/>
          <p:nvPr/>
        </p:nvSpPr>
        <p:spPr>
          <a:xfrm>
            <a:off x="8782050" y="266700"/>
            <a:ext cx="171300" cy="190500"/>
          </a:xfrm>
          <a:prstGeom prst="rect">
            <a:avLst/>
          </a:pr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8" name="Google Shape;138;g8e3a92695f_4_39"/>
          <p:cNvSpPr txBox="1">
            <a:spLocks noGrp="1"/>
          </p:cNvSpPr>
          <p:nvPr>
            <p:ph type="title"/>
          </p:nvPr>
        </p:nvSpPr>
        <p:spPr>
          <a:xfrm>
            <a:off x="880675" y="1027225"/>
            <a:ext cx="7476300" cy="12963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r>
              <a:rPr lang="en-US" sz="6000"/>
              <a:t>NETID &amp; PASSWORD </a:t>
            </a:r>
            <a:endParaRPr sz="6000"/>
          </a:p>
        </p:txBody>
      </p:sp>
      <p:sp>
        <p:nvSpPr>
          <p:cNvPr id="139" name="Google Shape;139;g8e3a92695f_4_39"/>
          <p:cNvSpPr txBox="1">
            <a:spLocks noGrp="1"/>
          </p:cNvSpPr>
          <p:nvPr>
            <p:ph type="body" idx="1"/>
          </p:nvPr>
        </p:nvSpPr>
        <p:spPr>
          <a:xfrm>
            <a:off x="880675" y="2209800"/>
            <a:ext cx="7345200" cy="2867100"/>
          </a:xfrm>
          <a:prstGeom prst="rect">
            <a:avLst/>
          </a:prstGeom>
        </p:spPr>
        <p:txBody>
          <a:bodyPr spcFirstLastPara="1" wrap="square" lIns="91425" tIns="45700" rIns="91425" bIns="45700" anchor="t" anchorCtr="0">
            <a:noAutofit/>
          </a:bodyPr>
          <a:lstStyle/>
          <a:p>
            <a:pPr marL="0" lvl="0" indent="0" algn="l" rtl="0">
              <a:lnSpc>
                <a:spcPct val="100000"/>
              </a:lnSpc>
              <a:spcBef>
                <a:spcPts val="0"/>
              </a:spcBef>
              <a:spcAft>
                <a:spcPts val="0"/>
              </a:spcAft>
              <a:buNone/>
            </a:pPr>
            <a:r>
              <a:rPr lang="en-US"/>
              <a:t>You will use one NetID &amp; password to access all UA resources:</a:t>
            </a:r>
            <a:endParaRPr/>
          </a:p>
          <a:p>
            <a:pPr marL="457200" lvl="0" indent="-342900" algn="l" rtl="0">
              <a:lnSpc>
                <a:spcPct val="100000"/>
              </a:lnSpc>
              <a:spcBef>
                <a:spcPts val="1000"/>
              </a:spcBef>
              <a:spcAft>
                <a:spcPts val="0"/>
              </a:spcAft>
              <a:buSzPts val="1800"/>
              <a:buChar char="●"/>
            </a:pPr>
            <a:r>
              <a:rPr lang="en-US"/>
              <a:t>UA email (Catmail)</a:t>
            </a:r>
            <a:endParaRPr/>
          </a:p>
          <a:p>
            <a:pPr marL="457200" lvl="0" indent="-342900" algn="l" rtl="0">
              <a:lnSpc>
                <a:spcPct val="100000"/>
              </a:lnSpc>
              <a:spcBef>
                <a:spcPts val="0"/>
              </a:spcBef>
              <a:spcAft>
                <a:spcPts val="0"/>
              </a:spcAft>
              <a:buSzPts val="1800"/>
              <a:buChar char="●"/>
            </a:pPr>
            <a:r>
              <a:rPr lang="en-US"/>
              <a:t>Online Learning Platform D2L</a:t>
            </a:r>
            <a:endParaRPr/>
          </a:p>
          <a:p>
            <a:pPr marL="457200" lvl="0" indent="-342900" algn="l" rtl="0">
              <a:lnSpc>
                <a:spcPct val="100000"/>
              </a:lnSpc>
              <a:spcBef>
                <a:spcPts val="0"/>
              </a:spcBef>
              <a:spcAft>
                <a:spcPts val="0"/>
              </a:spcAft>
              <a:buSzPts val="1800"/>
              <a:buChar char="●"/>
            </a:pPr>
            <a:r>
              <a:rPr lang="en-US"/>
              <a:t>Student Portal: UAccess</a:t>
            </a:r>
            <a:endParaRPr/>
          </a:p>
          <a:p>
            <a:pPr marL="457200" lvl="0" indent="-342900" algn="l" rtl="0">
              <a:lnSpc>
                <a:spcPct val="100000"/>
              </a:lnSpc>
              <a:spcBef>
                <a:spcPts val="0"/>
              </a:spcBef>
              <a:spcAft>
                <a:spcPts val="0"/>
              </a:spcAft>
              <a:buSzPts val="1800"/>
              <a:buChar char="●"/>
            </a:pPr>
            <a:r>
              <a:rPr lang="en-US"/>
              <a:t>UA Library</a:t>
            </a:r>
            <a:endParaRPr/>
          </a:p>
          <a:p>
            <a:pPr marL="0" lvl="0" indent="0" algn="l" rtl="0">
              <a:lnSpc>
                <a:spcPct val="100000"/>
              </a:lnSpc>
              <a:spcBef>
                <a:spcPts val="1000"/>
              </a:spcBef>
              <a:spcAft>
                <a:spcPts val="1000"/>
              </a:spcAft>
              <a:buNone/>
            </a:pPr>
            <a:r>
              <a:rPr lang="en-US">
                <a:solidFill>
                  <a:schemeClr val="accent5"/>
                </a:solidFill>
              </a:rPr>
              <a:t>If you have not created your NetID and Password, please do so AS SOON AS POSSIBLE!</a:t>
            </a:r>
            <a:endParaRPr>
              <a:solidFill>
                <a:schemeClr val="accent5"/>
              </a:solidFill>
            </a:endParaRPr>
          </a:p>
        </p:txBody>
      </p:sp>
      <p:sp>
        <p:nvSpPr>
          <p:cNvPr id="140" name="Google Shape;140;g8e3a92695f_4_39"/>
          <p:cNvSpPr/>
          <p:nvPr/>
        </p:nvSpPr>
        <p:spPr>
          <a:xfrm rot="-5400000">
            <a:off x="5109075" y="2823000"/>
            <a:ext cx="3090300" cy="4979700"/>
          </a:xfrm>
          <a:prstGeom prst="rtTriangle">
            <a:avLst/>
          </a:prstGeom>
          <a:solidFill>
            <a:schemeClr val="accent4"/>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41" name="Google Shape;141;g8e3a92695f_4_39" descr="A picture containing drawing&#10;&#10;Description automatically generated"/>
          <p:cNvPicPr preferRelativeResize="0"/>
          <p:nvPr/>
        </p:nvPicPr>
        <p:blipFill rotWithShape="1">
          <a:blip r:embed="rId3">
            <a:alphaModFix/>
          </a:blip>
          <a:srcRect/>
          <a:stretch/>
        </p:blipFill>
        <p:spPr>
          <a:xfrm>
            <a:off x="6114971" y="6016126"/>
            <a:ext cx="2855258" cy="676672"/>
          </a:xfrm>
          <a:prstGeom prst="rect">
            <a:avLst/>
          </a:prstGeom>
          <a:noFill/>
          <a:ln>
            <a:noFill/>
          </a:ln>
        </p:spPr>
      </p:pic>
    </p:spTree>
    <p:extLst>
      <p:ext uri="{BB962C8B-B14F-4D97-AF65-F5344CB8AC3E}">
        <p14:creationId xmlns:p14="http://schemas.microsoft.com/office/powerpoint/2010/main" val="107940740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Shape 323"/>
        <p:cNvGrpSpPr/>
        <p:nvPr/>
      </p:nvGrpSpPr>
      <p:grpSpPr>
        <a:xfrm>
          <a:off x="0" y="0"/>
          <a:ext cx="0" cy="0"/>
          <a:chOff x="0" y="0"/>
          <a:chExt cx="0" cy="0"/>
        </a:xfrm>
      </p:grpSpPr>
      <p:pic>
        <p:nvPicPr>
          <p:cNvPr id="324" name="Google Shape;324;p26"/>
          <p:cNvPicPr preferRelativeResize="0"/>
          <p:nvPr/>
        </p:nvPicPr>
        <p:blipFill rotWithShape="1">
          <a:blip r:embed="rId3">
            <a:alphaModFix/>
          </a:blip>
          <a:srcRect/>
          <a:stretch/>
        </p:blipFill>
        <p:spPr>
          <a:xfrm>
            <a:off x="-310393" y="-218114"/>
            <a:ext cx="9395125" cy="6647049"/>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sp>
        <p:nvSpPr>
          <p:cNvPr id="330" name="Google Shape;330;g8e3a92695f_4_67"/>
          <p:cNvSpPr txBox="1">
            <a:spLocks noGrp="1"/>
          </p:cNvSpPr>
          <p:nvPr>
            <p:ph type="title"/>
          </p:nvPr>
        </p:nvSpPr>
        <p:spPr>
          <a:xfrm>
            <a:off x="1035525" y="1734900"/>
            <a:ext cx="7516500" cy="18906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r>
              <a:rPr lang="en-US" sz="6500"/>
              <a:t>D2L </a:t>
            </a:r>
            <a:br>
              <a:rPr lang="en-US" sz="6500"/>
            </a:br>
            <a:r>
              <a:rPr lang="en-US" sz="6500"/>
              <a:t>(Desire to Learn)</a:t>
            </a:r>
            <a:endParaRPr sz="6500"/>
          </a:p>
        </p:txBody>
      </p:sp>
      <p:sp>
        <p:nvSpPr>
          <p:cNvPr id="331" name="Google Shape;331;g8e3a92695f_4_67"/>
          <p:cNvSpPr txBox="1">
            <a:spLocks noGrp="1"/>
          </p:cNvSpPr>
          <p:nvPr>
            <p:ph type="body" idx="1"/>
          </p:nvPr>
        </p:nvSpPr>
        <p:spPr>
          <a:xfrm>
            <a:off x="1035514" y="3625556"/>
            <a:ext cx="6352500" cy="1219200"/>
          </a:xfrm>
          <a:prstGeom prst="rect">
            <a:avLst/>
          </a:prstGeom>
        </p:spPr>
        <p:txBody>
          <a:bodyPr spcFirstLastPara="1" wrap="square" lIns="91425" tIns="45700" rIns="91425" bIns="45700" anchor="t" anchorCtr="0">
            <a:noAutofit/>
          </a:bodyPr>
          <a:lstStyle/>
          <a:p>
            <a:pPr marL="0" lvl="0" indent="0" algn="l" rtl="0">
              <a:spcBef>
                <a:spcPts val="1000"/>
              </a:spcBef>
              <a:spcAft>
                <a:spcPts val="600"/>
              </a:spcAft>
              <a:buNone/>
            </a:pPr>
            <a:r>
              <a:rPr lang="en-US"/>
              <a:t>This will be an overview of the learning </a:t>
            </a:r>
            <a:br>
              <a:rPr lang="en-US"/>
            </a:br>
            <a:r>
              <a:rPr lang="en-US"/>
              <a:t>platform that the University of Arizona uses.</a:t>
            </a:r>
            <a:endParaRPr/>
          </a:p>
        </p:txBody>
      </p:sp>
      <p:sp>
        <p:nvSpPr>
          <p:cNvPr id="332" name="Google Shape;332;g8e3a92695f_4_67"/>
          <p:cNvSpPr/>
          <p:nvPr/>
        </p:nvSpPr>
        <p:spPr>
          <a:xfrm rot="-5400000">
            <a:off x="5109075" y="2823000"/>
            <a:ext cx="3090300" cy="4979700"/>
          </a:xfrm>
          <a:prstGeom prst="rtTriangle">
            <a:avLst/>
          </a:prstGeom>
          <a:solidFill>
            <a:schemeClr val="accent4"/>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33" name="Google Shape;333;g8e3a92695f_4_67" descr="A picture containing drawing&#10;&#10;Description automatically generated"/>
          <p:cNvPicPr preferRelativeResize="0"/>
          <p:nvPr/>
        </p:nvPicPr>
        <p:blipFill rotWithShape="1">
          <a:blip r:embed="rId3">
            <a:alphaModFix/>
          </a:blip>
          <a:srcRect/>
          <a:stretch/>
        </p:blipFill>
        <p:spPr>
          <a:xfrm>
            <a:off x="6114971" y="6016126"/>
            <a:ext cx="2855258" cy="676672"/>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Shape 338"/>
        <p:cNvGrpSpPr/>
        <p:nvPr/>
      </p:nvGrpSpPr>
      <p:grpSpPr>
        <a:xfrm>
          <a:off x="0" y="0"/>
          <a:ext cx="0" cy="0"/>
          <a:chOff x="0" y="0"/>
          <a:chExt cx="0" cy="0"/>
        </a:xfrm>
      </p:grpSpPr>
      <p:sp>
        <p:nvSpPr>
          <p:cNvPr id="339" name="Google Shape;339;g8e15ecec0e_0_51"/>
          <p:cNvSpPr txBox="1">
            <a:spLocks noGrp="1"/>
          </p:cNvSpPr>
          <p:nvPr>
            <p:ph type="title"/>
          </p:nvPr>
        </p:nvSpPr>
        <p:spPr>
          <a:xfrm>
            <a:off x="1395750" y="326569"/>
            <a:ext cx="6352500" cy="918600"/>
          </a:xfrm>
          <a:prstGeom prst="rect">
            <a:avLst/>
          </a:prstGeom>
        </p:spPr>
        <p:txBody>
          <a:bodyPr spcFirstLastPara="1" wrap="square" lIns="91425" tIns="45700" rIns="91425" bIns="45700" anchor="b" anchorCtr="0">
            <a:noAutofit/>
          </a:bodyPr>
          <a:lstStyle/>
          <a:p>
            <a:pPr marL="0" lvl="0" indent="0" algn="ctr" rtl="0">
              <a:spcBef>
                <a:spcPts val="0"/>
              </a:spcBef>
              <a:spcAft>
                <a:spcPts val="0"/>
              </a:spcAft>
              <a:buNone/>
            </a:pPr>
            <a:r>
              <a:rPr lang="en-US" sz="5600"/>
              <a:t>D2L Overview</a:t>
            </a:r>
            <a:endParaRPr sz="5600"/>
          </a:p>
        </p:txBody>
      </p:sp>
      <p:sp>
        <p:nvSpPr>
          <p:cNvPr id="340" name="Google Shape;340;g8e15ecec0e_0_51"/>
          <p:cNvSpPr txBox="1">
            <a:spLocks noGrp="1"/>
          </p:cNvSpPr>
          <p:nvPr>
            <p:ph type="body" idx="1"/>
          </p:nvPr>
        </p:nvSpPr>
        <p:spPr>
          <a:xfrm>
            <a:off x="103301" y="1322585"/>
            <a:ext cx="8936382" cy="1595100"/>
          </a:xfrm>
          <a:prstGeom prst="rect">
            <a:avLst/>
          </a:prstGeom>
        </p:spPr>
        <p:txBody>
          <a:bodyPr spcFirstLastPara="1" wrap="square" lIns="91425" tIns="45700" rIns="91425" bIns="45700" anchor="t" anchorCtr="0">
            <a:noAutofit/>
          </a:bodyPr>
          <a:lstStyle/>
          <a:p>
            <a:pPr marL="0" indent="0" algn="ctr">
              <a:spcAft>
                <a:spcPts val="600"/>
              </a:spcAft>
            </a:pPr>
            <a:r>
              <a:rPr lang="en-US" sz="2000" dirty="0"/>
              <a:t>D2L stands for Desire to Learn. This is the online </a:t>
            </a:r>
            <a:r>
              <a:rPr lang="en-US" sz="2000"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3"/>
                  </a:ext>
                </a:extLst>
              </a:rPr>
              <a:t>educational </a:t>
            </a:r>
            <a:r>
              <a:rPr lang="en-US" sz="2000" dirty="0"/>
              <a:t>platform that the University of Arizona uses for all courses. Please remember to take your time and be patient while learning to use D2L.</a:t>
            </a:r>
          </a:p>
        </p:txBody>
      </p:sp>
      <p:pic>
        <p:nvPicPr>
          <p:cNvPr id="341" name="Google Shape;341;g8e15ecec0e_0_51"/>
          <p:cNvPicPr preferRelativeResize="0"/>
          <p:nvPr/>
        </p:nvPicPr>
        <p:blipFill>
          <a:blip r:embed="rId3">
            <a:alphaModFix/>
          </a:blip>
          <a:stretch>
            <a:fillRect/>
          </a:stretch>
        </p:blipFill>
        <p:spPr>
          <a:xfrm>
            <a:off x="2118817" y="2913646"/>
            <a:ext cx="4905343" cy="3646375"/>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sp>
        <p:nvSpPr>
          <p:cNvPr id="347" name="Google Shape;347;g8e15ecec0e_0_59"/>
          <p:cNvSpPr txBox="1">
            <a:spLocks noGrp="1"/>
          </p:cNvSpPr>
          <p:nvPr>
            <p:ph type="title"/>
          </p:nvPr>
        </p:nvSpPr>
        <p:spPr>
          <a:xfrm>
            <a:off x="1395750" y="204128"/>
            <a:ext cx="6352500" cy="759000"/>
          </a:xfrm>
          <a:prstGeom prst="rect">
            <a:avLst/>
          </a:prstGeom>
        </p:spPr>
        <p:txBody>
          <a:bodyPr spcFirstLastPara="1" wrap="square" lIns="91425" tIns="45700" rIns="91425" bIns="45700" anchor="b" anchorCtr="0">
            <a:noAutofit/>
          </a:bodyPr>
          <a:lstStyle/>
          <a:p>
            <a:pPr marL="0" lvl="0" indent="0" algn="ctr" rtl="0">
              <a:spcBef>
                <a:spcPts val="0"/>
              </a:spcBef>
              <a:spcAft>
                <a:spcPts val="0"/>
              </a:spcAft>
              <a:buNone/>
            </a:pPr>
            <a:r>
              <a:rPr lang="en-US" sz="4400"/>
              <a:t>Logging into D2L</a:t>
            </a:r>
            <a:endParaRPr sz="4400"/>
          </a:p>
        </p:txBody>
      </p:sp>
      <p:sp>
        <p:nvSpPr>
          <p:cNvPr id="348" name="Google Shape;348;g8e15ecec0e_0_59"/>
          <p:cNvSpPr txBox="1">
            <a:spLocks noGrp="1"/>
          </p:cNvSpPr>
          <p:nvPr>
            <p:ph type="body" idx="1"/>
          </p:nvPr>
        </p:nvSpPr>
        <p:spPr>
          <a:xfrm>
            <a:off x="142950" y="963125"/>
            <a:ext cx="8858100" cy="1219200"/>
          </a:xfrm>
          <a:prstGeom prst="rect">
            <a:avLst/>
          </a:prstGeom>
        </p:spPr>
        <p:txBody>
          <a:bodyPr spcFirstLastPara="1" wrap="square" lIns="91425" tIns="45700" rIns="91425" bIns="45700" anchor="t" anchorCtr="0">
            <a:noAutofit/>
          </a:bodyPr>
          <a:lstStyle/>
          <a:p>
            <a:pPr marL="0" lvl="0" indent="0" algn="ctr" rtl="0">
              <a:spcBef>
                <a:spcPts val="1000"/>
              </a:spcBef>
              <a:spcAft>
                <a:spcPts val="600"/>
              </a:spcAft>
              <a:buNone/>
            </a:pPr>
            <a:r>
              <a:rPr lang="en-US" sz="2300"/>
              <a:t>To log into D2L and access your courses, you will always refer to the following website</a:t>
            </a:r>
            <a:r>
              <a:rPr lang="en-US" sz="2300">
                <a:solidFill>
                  <a:srgbClr val="4A86E8"/>
                </a:solidFill>
              </a:rPr>
              <a:t>:</a:t>
            </a:r>
            <a:r>
              <a:rPr lang="en-US" sz="2300" u="sng">
                <a:solidFill>
                  <a:srgbClr val="4A86E8"/>
                </a:solidFill>
                <a:latin typeface="Arial"/>
                <a:ea typeface="Arial"/>
                <a:cs typeface="Arial"/>
                <a:sym typeface="Arial"/>
                <a:hlinkClick r:id="rId3"/>
              </a:rPr>
              <a:t>https://d2l.arizona.edu/d2l/login</a:t>
            </a:r>
            <a:endParaRPr sz="2300">
              <a:solidFill>
                <a:srgbClr val="4A86E8"/>
              </a:solidFill>
            </a:endParaRPr>
          </a:p>
        </p:txBody>
      </p:sp>
      <p:pic>
        <p:nvPicPr>
          <p:cNvPr id="349" name="Google Shape;349;g8e15ecec0e_0_59"/>
          <p:cNvPicPr preferRelativeResize="0"/>
          <p:nvPr/>
        </p:nvPicPr>
        <p:blipFill>
          <a:blip r:embed="rId4">
            <a:alphaModFix/>
          </a:blip>
          <a:stretch>
            <a:fillRect/>
          </a:stretch>
        </p:blipFill>
        <p:spPr>
          <a:xfrm>
            <a:off x="1395750" y="2065642"/>
            <a:ext cx="6352500" cy="4608658"/>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sp>
        <p:nvSpPr>
          <p:cNvPr id="355" name="Google Shape;355;g8e15ecec0e_0_74"/>
          <p:cNvSpPr txBox="1">
            <a:spLocks noGrp="1"/>
          </p:cNvSpPr>
          <p:nvPr>
            <p:ph type="title"/>
          </p:nvPr>
        </p:nvSpPr>
        <p:spPr>
          <a:xfrm>
            <a:off x="1399025" y="475488"/>
            <a:ext cx="6352500" cy="760500"/>
          </a:xfrm>
          <a:prstGeom prst="rect">
            <a:avLst/>
          </a:prstGeom>
        </p:spPr>
        <p:txBody>
          <a:bodyPr spcFirstLastPara="1" wrap="square" lIns="91425" tIns="45700" rIns="91425" bIns="45700" anchor="b" anchorCtr="0">
            <a:noAutofit/>
          </a:bodyPr>
          <a:lstStyle/>
          <a:p>
            <a:pPr marL="0" lvl="0" indent="0" algn="ctr" rtl="0">
              <a:spcBef>
                <a:spcPts val="0"/>
              </a:spcBef>
              <a:spcAft>
                <a:spcPts val="0"/>
              </a:spcAft>
              <a:buNone/>
            </a:pPr>
            <a:r>
              <a:rPr lang="en-US" sz="4400"/>
              <a:t>Accessing Your Courses</a:t>
            </a:r>
            <a:endParaRPr sz="4400"/>
          </a:p>
        </p:txBody>
      </p:sp>
      <p:sp>
        <p:nvSpPr>
          <p:cNvPr id="356" name="Google Shape;356;g8e15ecec0e_0_74"/>
          <p:cNvSpPr txBox="1">
            <a:spLocks noGrp="1"/>
          </p:cNvSpPr>
          <p:nvPr>
            <p:ph type="body" idx="1"/>
          </p:nvPr>
        </p:nvSpPr>
        <p:spPr>
          <a:xfrm>
            <a:off x="265350" y="1257875"/>
            <a:ext cx="8358600" cy="1395600"/>
          </a:xfrm>
          <a:prstGeom prst="rect">
            <a:avLst/>
          </a:prstGeom>
        </p:spPr>
        <p:txBody>
          <a:bodyPr spcFirstLastPara="1" wrap="square" lIns="91425" tIns="45700" rIns="91425" bIns="45700" anchor="t" anchorCtr="0">
            <a:noAutofit/>
          </a:bodyPr>
          <a:lstStyle/>
          <a:p>
            <a:pPr marL="0" lvl="0" indent="0" algn="ctr" rtl="0">
              <a:spcBef>
                <a:spcPts val="1000"/>
              </a:spcBef>
              <a:spcAft>
                <a:spcPts val="600"/>
              </a:spcAft>
              <a:buNone/>
            </a:pPr>
            <a:r>
              <a:rPr lang="en-US" sz="2200"/>
              <a:t>Once you log in, your D2L home page will look similar to the picture below. Click on the correct “semester,” as well as the correct D2L course.  There will likely be </a:t>
            </a:r>
            <a:br>
              <a:rPr lang="en-US" sz="2200"/>
            </a:br>
            <a:r>
              <a:rPr lang="en-US" sz="2200"/>
              <a:t>more than one option.</a:t>
            </a:r>
            <a:endParaRPr sz="2200"/>
          </a:p>
        </p:txBody>
      </p:sp>
      <p:pic>
        <p:nvPicPr>
          <p:cNvPr id="357" name="Google Shape;357;g8e15ecec0e_0_74"/>
          <p:cNvPicPr preferRelativeResize="0"/>
          <p:nvPr/>
        </p:nvPicPr>
        <p:blipFill>
          <a:blip r:embed="rId3">
            <a:alphaModFix/>
          </a:blip>
          <a:stretch>
            <a:fillRect/>
          </a:stretch>
        </p:blipFill>
        <p:spPr>
          <a:xfrm>
            <a:off x="585075" y="2928350"/>
            <a:ext cx="7973860" cy="3736426"/>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sp>
        <p:nvSpPr>
          <p:cNvPr id="355" name="Google Shape;355;g8e15ecec0e_0_74"/>
          <p:cNvSpPr txBox="1">
            <a:spLocks noGrp="1"/>
          </p:cNvSpPr>
          <p:nvPr>
            <p:ph type="title"/>
          </p:nvPr>
        </p:nvSpPr>
        <p:spPr>
          <a:xfrm>
            <a:off x="1399025" y="475488"/>
            <a:ext cx="6352500" cy="760500"/>
          </a:xfrm>
          <a:prstGeom prst="rect">
            <a:avLst/>
          </a:prstGeom>
        </p:spPr>
        <p:txBody>
          <a:bodyPr spcFirstLastPara="1" wrap="square" lIns="91425" tIns="45700" rIns="91425" bIns="45700" anchor="b" anchorCtr="0">
            <a:noAutofit/>
          </a:bodyPr>
          <a:lstStyle/>
          <a:p>
            <a:pPr algn="ctr"/>
            <a:r>
              <a:rPr lang="en-US" sz="4400" dirty="0"/>
              <a:t>Need Help with D2L?</a:t>
            </a:r>
            <a:endParaRPr lang="en-US" dirty="0"/>
          </a:p>
        </p:txBody>
      </p:sp>
      <p:sp>
        <p:nvSpPr>
          <p:cNvPr id="356" name="Google Shape;356;g8e15ecec0e_0_74"/>
          <p:cNvSpPr txBox="1">
            <a:spLocks noGrp="1"/>
          </p:cNvSpPr>
          <p:nvPr>
            <p:ph type="body" idx="1"/>
          </p:nvPr>
        </p:nvSpPr>
        <p:spPr>
          <a:xfrm>
            <a:off x="129548" y="1597381"/>
            <a:ext cx="3045348" cy="4994350"/>
          </a:xfrm>
          <a:prstGeom prst="rect">
            <a:avLst/>
          </a:prstGeom>
        </p:spPr>
        <p:txBody>
          <a:bodyPr spcFirstLastPara="1" wrap="square" lIns="91425" tIns="45700" rIns="91425" bIns="45700" anchor="t" anchorCtr="0">
            <a:noAutofit/>
          </a:bodyPr>
          <a:lstStyle/>
          <a:p>
            <a:pPr marL="0" indent="0" algn="ctr">
              <a:spcAft>
                <a:spcPts val="600"/>
              </a:spcAft>
            </a:pPr>
            <a:r>
              <a:rPr lang="en-US" sz="2200" dirty="0"/>
              <a:t>If you need help with logging in, contact the 24/7 IT Support through the live online chat feature @ </a:t>
            </a:r>
            <a:r>
              <a:rPr lang="en-US" sz="2200" u="sng" dirty="0">
                <a:solidFill>
                  <a:schemeClr val="bg1"/>
                </a:solidFill>
              </a:rPr>
              <a:t>support.arizona.edu</a:t>
            </a:r>
          </a:p>
          <a:p>
            <a:pPr marL="0" indent="0" algn="ctr">
              <a:spcAft>
                <a:spcPts val="600"/>
              </a:spcAft>
            </a:pPr>
            <a:r>
              <a:rPr lang="en-US" sz="2200" dirty="0"/>
              <a:t>If you need assistance in a particular UA course site, contact your professor.</a:t>
            </a:r>
          </a:p>
        </p:txBody>
      </p:sp>
      <p:pic>
        <p:nvPicPr>
          <p:cNvPr id="2" name="Picture 2">
            <a:extLst>
              <a:ext uri="{FF2B5EF4-FFF2-40B4-BE49-F238E27FC236}">
                <a16:creationId xmlns:a16="http://schemas.microsoft.com/office/drawing/2014/main" id="{CF7AB601-2269-4A26-BA87-95B9F40102B0}"/>
              </a:ext>
            </a:extLst>
          </p:cNvPr>
          <p:cNvPicPr>
            <a:picLocks noChangeAspect="1"/>
          </p:cNvPicPr>
          <p:nvPr/>
        </p:nvPicPr>
        <p:blipFill>
          <a:blip r:embed="rId3"/>
          <a:stretch>
            <a:fillRect/>
          </a:stretch>
        </p:blipFill>
        <p:spPr>
          <a:xfrm>
            <a:off x="3256983" y="1937908"/>
            <a:ext cx="5600700" cy="4045967"/>
          </a:xfrm>
          <a:prstGeom prst="rect">
            <a:avLst/>
          </a:prstGeom>
        </p:spPr>
      </p:pic>
    </p:spTree>
    <p:extLst>
      <p:ext uri="{BB962C8B-B14F-4D97-AF65-F5344CB8AC3E}">
        <p14:creationId xmlns:p14="http://schemas.microsoft.com/office/powerpoint/2010/main" val="103946443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62"/>
        <p:cNvGrpSpPr/>
        <p:nvPr/>
      </p:nvGrpSpPr>
      <p:grpSpPr>
        <a:xfrm>
          <a:off x="0" y="0"/>
          <a:ext cx="0" cy="0"/>
          <a:chOff x="0" y="0"/>
          <a:chExt cx="0" cy="0"/>
        </a:xfrm>
      </p:grpSpPr>
      <p:sp>
        <p:nvSpPr>
          <p:cNvPr id="363" name="Google Shape;363;g8e15ecec0e_0_23"/>
          <p:cNvSpPr txBox="1">
            <a:spLocks noGrp="1"/>
          </p:cNvSpPr>
          <p:nvPr>
            <p:ph type="title"/>
          </p:nvPr>
        </p:nvSpPr>
        <p:spPr>
          <a:xfrm>
            <a:off x="1198825" y="1703450"/>
            <a:ext cx="7384800" cy="19221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r>
              <a:rPr lang="en-US" sz="5000"/>
              <a:t>How to Navigate the </a:t>
            </a:r>
            <a:br>
              <a:rPr lang="en-US" sz="5000"/>
            </a:br>
            <a:r>
              <a:rPr lang="en-US" sz="5000"/>
              <a:t>UAccess Student Center</a:t>
            </a:r>
            <a:endParaRPr sz="5000"/>
          </a:p>
        </p:txBody>
      </p:sp>
      <p:sp>
        <p:nvSpPr>
          <p:cNvPr id="364" name="Google Shape;364;g8e15ecec0e_0_23"/>
          <p:cNvSpPr txBox="1">
            <a:spLocks noGrp="1"/>
          </p:cNvSpPr>
          <p:nvPr>
            <p:ph type="body" idx="1"/>
          </p:nvPr>
        </p:nvSpPr>
        <p:spPr>
          <a:xfrm>
            <a:off x="1198814" y="3625556"/>
            <a:ext cx="6352500" cy="1219200"/>
          </a:xfrm>
          <a:prstGeom prst="rect">
            <a:avLst/>
          </a:prstGeom>
        </p:spPr>
        <p:txBody>
          <a:bodyPr spcFirstLastPara="1" wrap="square" lIns="91425" tIns="45700" rIns="91425" bIns="45700" anchor="t" anchorCtr="0">
            <a:noAutofit/>
          </a:bodyPr>
          <a:lstStyle/>
          <a:p>
            <a:pPr marL="0" lvl="0" indent="0" algn="l" rtl="0">
              <a:spcBef>
                <a:spcPts val="1000"/>
              </a:spcBef>
              <a:spcAft>
                <a:spcPts val="600"/>
              </a:spcAft>
              <a:buNone/>
            </a:pPr>
            <a:r>
              <a:rPr lang="en-US"/>
              <a:t>This will be a brief explanation of UAccess and how students can explore their transcripts, grades, </a:t>
            </a:r>
            <a:br>
              <a:rPr lang="en-US"/>
            </a:br>
            <a:r>
              <a:rPr lang="en-US"/>
              <a:t>GPA, and more personal student information.</a:t>
            </a:r>
            <a:endParaRPr/>
          </a:p>
        </p:txBody>
      </p:sp>
      <p:sp>
        <p:nvSpPr>
          <p:cNvPr id="365" name="Google Shape;365;g8e15ecec0e_0_23"/>
          <p:cNvSpPr/>
          <p:nvPr/>
        </p:nvSpPr>
        <p:spPr>
          <a:xfrm rot="-5400000">
            <a:off x="5109075" y="2823000"/>
            <a:ext cx="3090300" cy="4979700"/>
          </a:xfrm>
          <a:prstGeom prst="rtTriangle">
            <a:avLst/>
          </a:prstGeom>
          <a:solidFill>
            <a:schemeClr val="accent4"/>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66" name="Google Shape;366;g8e15ecec0e_0_23" descr="A picture containing drawing&#10;&#10;Description automatically generated"/>
          <p:cNvPicPr preferRelativeResize="0"/>
          <p:nvPr/>
        </p:nvPicPr>
        <p:blipFill rotWithShape="1">
          <a:blip r:embed="rId3">
            <a:alphaModFix/>
          </a:blip>
          <a:srcRect/>
          <a:stretch/>
        </p:blipFill>
        <p:spPr>
          <a:xfrm>
            <a:off x="6114971" y="6016126"/>
            <a:ext cx="2855258" cy="676672"/>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71"/>
        <p:cNvGrpSpPr/>
        <p:nvPr/>
      </p:nvGrpSpPr>
      <p:grpSpPr>
        <a:xfrm>
          <a:off x="0" y="0"/>
          <a:ext cx="0" cy="0"/>
          <a:chOff x="0" y="0"/>
          <a:chExt cx="0" cy="0"/>
        </a:xfrm>
      </p:grpSpPr>
      <p:sp>
        <p:nvSpPr>
          <p:cNvPr id="372" name="Google Shape;372;g8e15ecec0e_0_68"/>
          <p:cNvSpPr txBox="1">
            <a:spLocks noGrp="1"/>
          </p:cNvSpPr>
          <p:nvPr>
            <p:ph type="title"/>
          </p:nvPr>
        </p:nvSpPr>
        <p:spPr>
          <a:xfrm>
            <a:off x="1760733" y="125475"/>
            <a:ext cx="6598235" cy="9156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r>
              <a:rPr lang="en-US" sz="4000" dirty="0"/>
              <a:t>Logging</a:t>
            </a:r>
            <a:r>
              <a:rPr lang="en-US" sz="4100" dirty="0"/>
              <a:t> into </a:t>
            </a:r>
            <a:r>
              <a:rPr lang="en-US" sz="4100" dirty="0" err="1"/>
              <a:t>UAccess</a:t>
            </a:r>
            <a:endParaRPr lang="en-US" sz="4300" dirty="0" err="1"/>
          </a:p>
        </p:txBody>
      </p:sp>
      <p:sp>
        <p:nvSpPr>
          <p:cNvPr id="373" name="Google Shape;373;g8e15ecec0e_0_68"/>
          <p:cNvSpPr txBox="1">
            <a:spLocks noGrp="1"/>
          </p:cNvSpPr>
          <p:nvPr>
            <p:ph type="body" idx="1"/>
          </p:nvPr>
        </p:nvSpPr>
        <p:spPr>
          <a:xfrm>
            <a:off x="428625" y="1041075"/>
            <a:ext cx="8470200" cy="1219200"/>
          </a:xfrm>
          <a:prstGeom prst="rect">
            <a:avLst/>
          </a:prstGeom>
        </p:spPr>
        <p:txBody>
          <a:bodyPr spcFirstLastPara="1" wrap="square" lIns="91425" tIns="45700" rIns="91425" bIns="45700" anchor="t" anchorCtr="0">
            <a:noAutofit/>
          </a:bodyPr>
          <a:lstStyle/>
          <a:p>
            <a:pPr marL="0" indent="0" algn="ctr">
              <a:spcAft>
                <a:spcPts val="600"/>
              </a:spcAft>
            </a:pPr>
            <a:r>
              <a:rPr lang="en-US" sz="2400" dirty="0"/>
              <a:t>When trying to access your student information on </a:t>
            </a:r>
            <a:r>
              <a:rPr lang="en-US" sz="2400" dirty="0" err="1"/>
              <a:t>UAccess</a:t>
            </a:r>
            <a:r>
              <a:rPr lang="en-US" sz="2400" dirty="0"/>
              <a:t>, you will always use the following website:</a:t>
            </a:r>
            <a:r>
              <a:rPr lang="en-US" sz="2400" dirty="0">
                <a:solidFill>
                  <a:srgbClr val="FFFFFF"/>
                </a:solidFill>
                <a:cs typeface="Arial"/>
                <a:sym typeface="Arial"/>
              </a:rPr>
              <a:t> uaccess.arizona.edu</a:t>
            </a:r>
            <a:endParaRPr lang="en-US" sz="2400" u="sng" dirty="0">
              <a:solidFill>
                <a:srgbClr val="4A86E8"/>
              </a:solidFill>
              <a:latin typeface="Arial"/>
              <a:cs typeface="Arial"/>
            </a:endParaRPr>
          </a:p>
        </p:txBody>
      </p:sp>
      <p:pic>
        <p:nvPicPr>
          <p:cNvPr id="374" name="Google Shape;374;g8e15ecec0e_0_68"/>
          <p:cNvPicPr preferRelativeResize="0"/>
          <p:nvPr/>
        </p:nvPicPr>
        <p:blipFill>
          <a:blip r:embed="rId3">
            <a:alphaModFix/>
          </a:blip>
          <a:stretch>
            <a:fillRect/>
          </a:stretch>
        </p:blipFill>
        <p:spPr>
          <a:xfrm>
            <a:off x="515025" y="2631551"/>
            <a:ext cx="8113950" cy="3676425"/>
          </a:xfrm>
          <a:prstGeom prst="rect">
            <a:avLst/>
          </a:prstGeom>
          <a:noFill/>
          <a:ln>
            <a:noFill/>
          </a:ln>
        </p:spPr>
      </p:pic>
      <p:sp>
        <p:nvSpPr>
          <p:cNvPr id="2" name="Rectangle 1">
            <a:extLst>
              <a:ext uri="{FF2B5EF4-FFF2-40B4-BE49-F238E27FC236}">
                <a16:creationId xmlns:a16="http://schemas.microsoft.com/office/drawing/2014/main" id="{AC615B9E-1F78-489D-8068-221DBB044E96}"/>
              </a:ext>
            </a:extLst>
          </p:cNvPr>
          <p:cNvSpPr/>
          <p:nvPr/>
        </p:nvSpPr>
        <p:spPr>
          <a:xfrm>
            <a:off x="-1086" y="6604422"/>
            <a:ext cx="9138570" cy="244348"/>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79"/>
        <p:cNvGrpSpPr/>
        <p:nvPr/>
      </p:nvGrpSpPr>
      <p:grpSpPr>
        <a:xfrm>
          <a:off x="0" y="0"/>
          <a:ext cx="0" cy="0"/>
          <a:chOff x="0" y="0"/>
          <a:chExt cx="0" cy="0"/>
        </a:xfrm>
      </p:grpSpPr>
      <p:sp>
        <p:nvSpPr>
          <p:cNvPr id="380" name="Google Shape;380;g8e15ecec0e_0_83"/>
          <p:cNvSpPr txBox="1">
            <a:spLocks noGrp="1"/>
          </p:cNvSpPr>
          <p:nvPr>
            <p:ph type="title"/>
          </p:nvPr>
        </p:nvSpPr>
        <p:spPr>
          <a:xfrm>
            <a:off x="2092605" y="262920"/>
            <a:ext cx="6994094" cy="8541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r>
              <a:rPr lang="en-US" sz="4000" dirty="0" err="1"/>
              <a:t>UAccess</a:t>
            </a:r>
            <a:r>
              <a:rPr lang="en-US" sz="4000" dirty="0"/>
              <a:t> Dashboard</a:t>
            </a:r>
          </a:p>
        </p:txBody>
      </p:sp>
      <p:sp>
        <p:nvSpPr>
          <p:cNvPr id="381" name="Google Shape;381;g8e15ecec0e_0_83"/>
          <p:cNvSpPr txBox="1">
            <a:spLocks noGrp="1"/>
          </p:cNvSpPr>
          <p:nvPr>
            <p:ph type="body" idx="1"/>
          </p:nvPr>
        </p:nvSpPr>
        <p:spPr>
          <a:xfrm>
            <a:off x="275550" y="1122450"/>
            <a:ext cx="8592900" cy="1299900"/>
          </a:xfrm>
          <a:prstGeom prst="rect">
            <a:avLst/>
          </a:prstGeom>
        </p:spPr>
        <p:txBody>
          <a:bodyPr spcFirstLastPara="1" wrap="square" lIns="91425" tIns="45700" rIns="91425" bIns="45700" anchor="t" anchorCtr="0">
            <a:noAutofit/>
          </a:bodyPr>
          <a:lstStyle/>
          <a:p>
            <a:pPr marL="0" lvl="0" indent="0" algn="ctr" rtl="0">
              <a:spcBef>
                <a:spcPts val="1000"/>
              </a:spcBef>
              <a:spcAft>
                <a:spcPts val="600"/>
              </a:spcAft>
              <a:buNone/>
            </a:pPr>
            <a:r>
              <a:rPr lang="en-US" sz="2300"/>
              <a:t>Once you have logged into UAccess, you will be brought to your UAccess homepage (dashboard). Here there are many options. Refer to the 6 different tabs at </a:t>
            </a:r>
            <a:br>
              <a:rPr lang="en-US" sz="2300"/>
            </a:br>
            <a:r>
              <a:rPr lang="en-US" sz="2300"/>
              <a:t>the top of the page to guide you. </a:t>
            </a:r>
            <a:endParaRPr sz="2300"/>
          </a:p>
        </p:txBody>
      </p:sp>
      <p:pic>
        <p:nvPicPr>
          <p:cNvPr id="382" name="Google Shape;382;g8e15ecec0e_0_83"/>
          <p:cNvPicPr preferRelativeResize="0"/>
          <p:nvPr/>
        </p:nvPicPr>
        <p:blipFill>
          <a:blip r:embed="rId3">
            <a:alphaModFix/>
          </a:blip>
          <a:stretch>
            <a:fillRect/>
          </a:stretch>
        </p:blipFill>
        <p:spPr>
          <a:xfrm>
            <a:off x="275551" y="2925150"/>
            <a:ext cx="8592901" cy="3503450"/>
          </a:xfrm>
          <a:prstGeom prst="rect">
            <a:avLst/>
          </a:prstGeom>
          <a:noFill/>
          <a:ln>
            <a:noFill/>
          </a:ln>
        </p:spPr>
      </p:pic>
      <p:sp>
        <p:nvSpPr>
          <p:cNvPr id="2" name="Rectangle 1">
            <a:extLst>
              <a:ext uri="{FF2B5EF4-FFF2-40B4-BE49-F238E27FC236}">
                <a16:creationId xmlns:a16="http://schemas.microsoft.com/office/drawing/2014/main" id="{A896D5D2-2968-4819-9D74-D2ED8553D3B8}"/>
              </a:ext>
            </a:extLst>
          </p:cNvPr>
          <p:cNvSpPr/>
          <p:nvPr/>
        </p:nvSpPr>
        <p:spPr>
          <a:xfrm>
            <a:off x="-1086" y="6604422"/>
            <a:ext cx="9138570" cy="244348"/>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04"/>
        <p:cNvGrpSpPr/>
        <p:nvPr/>
      </p:nvGrpSpPr>
      <p:grpSpPr>
        <a:xfrm>
          <a:off x="0" y="0"/>
          <a:ext cx="0" cy="0"/>
          <a:chOff x="0" y="0"/>
          <a:chExt cx="0" cy="0"/>
        </a:xfrm>
      </p:grpSpPr>
      <p:sp>
        <p:nvSpPr>
          <p:cNvPr id="405" name="Google Shape;405;g8e15ecec0e_0_106"/>
          <p:cNvSpPr txBox="1">
            <a:spLocks noGrp="1"/>
          </p:cNvSpPr>
          <p:nvPr>
            <p:ph type="title"/>
          </p:nvPr>
        </p:nvSpPr>
        <p:spPr>
          <a:xfrm>
            <a:off x="384290" y="222345"/>
            <a:ext cx="8475404" cy="1044300"/>
          </a:xfrm>
          <a:prstGeom prst="rect">
            <a:avLst/>
          </a:prstGeom>
        </p:spPr>
        <p:txBody>
          <a:bodyPr spcFirstLastPara="1" wrap="square" lIns="91425" tIns="45700" rIns="91425" bIns="45700" anchor="b" anchorCtr="0">
            <a:noAutofit/>
          </a:bodyPr>
          <a:lstStyle/>
          <a:p>
            <a:pPr algn="ctr"/>
            <a:r>
              <a:rPr lang="en-US" sz="4000" dirty="0"/>
              <a:t>Personal Information</a:t>
            </a:r>
            <a:endParaRPr lang="en-US" sz="4000"/>
          </a:p>
        </p:txBody>
      </p:sp>
      <p:sp>
        <p:nvSpPr>
          <p:cNvPr id="406" name="Google Shape;406;g8e15ecec0e_0_106"/>
          <p:cNvSpPr txBox="1">
            <a:spLocks noGrp="1"/>
          </p:cNvSpPr>
          <p:nvPr>
            <p:ph type="body" idx="1"/>
          </p:nvPr>
        </p:nvSpPr>
        <p:spPr>
          <a:xfrm>
            <a:off x="265350" y="1398600"/>
            <a:ext cx="8531700" cy="1441500"/>
          </a:xfrm>
          <a:prstGeom prst="rect">
            <a:avLst/>
          </a:prstGeom>
        </p:spPr>
        <p:txBody>
          <a:bodyPr spcFirstLastPara="1" wrap="square" lIns="91425" tIns="45700" rIns="91425" bIns="45700" anchor="t" anchorCtr="0">
            <a:noAutofit/>
          </a:bodyPr>
          <a:lstStyle/>
          <a:p>
            <a:pPr marL="0" lvl="0" indent="0" algn="ctr" rtl="0">
              <a:spcBef>
                <a:spcPts val="1000"/>
              </a:spcBef>
              <a:spcAft>
                <a:spcPts val="600"/>
              </a:spcAft>
              <a:buNone/>
            </a:pPr>
            <a:r>
              <a:rPr lang="en-US" sz="2400"/>
              <a:t>Under the “Personal” tab, you can change your name, your marital status, your address, your pronouns, </a:t>
            </a:r>
            <a:br>
              <a:rPr lang="en-US" sz="2400"/>
            </a:br>
            <a:r>
              <a:rPr lang="en-US" sz="2400"/>
              <a:t>your emergency contact, and more.</a:t>
            </a:r>
            <a:endParaRPr sz="2400"/>
          </a:p>
        </p:txBody>
      </p:sp>
      <p:pic>
        <p:nvPicPr>
          <p:cNvPr id="407" name="Google Shape;407;g8e15ecec0e_0_106"/>
          <p:cNvPicPr preferRelativeResize="0"/>
          <p:nvPr/>
        </p:nvPicPr>
        <p:blipFill>
          <a:blip r:embed="rId3">
            <a:alphaModFix/>
          </a:blip>
          <a:stretch>
            <a:fillRect/>
          </a:stretch>
        </p:blipFill>
        <p:spPr>
          <a:xfrm>
            <a:off x="430487" y="2972175"/>
            <a:ext cx="8283027" cy="3384800"/>
          </a:xfrm>
          <a:prstGeom prst="rect">
            <a:avLst/>
          </a:prstGeom>
          <a:noFill/>
          <a:ln>
            <a:noFill/>
          </a:ln>
        </p:spPr>
      </p:pic>
      <p:sp>
        <p:nvSpPr>
          <p:cNvPr id="408" name="Google Shape;408;g8e15ecec0e_0_106"/>
          <p:cNvSpPr/>
          <p:nvPr/>
        </p:nvSpPr>
        <p:spPr>
          <a:xfrm>
            <a:off x="6503700" y="3213900"/>
            <a:ext cx="1316100" cy="607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1100">
                <a:solidFill>
                  <a:srgbClr val="FF0000"/>
                </a:solidFill>
              </a:rPr>
              <a:t>Your name here</a:t>
            </a:r>
            <a:endParaRPr sz="1100">
              <a:solidFill>
                <a:srgbClr val="FF0000"/>
              </a:solidFill>
            </a:endParaRPr>
          </a:p>
        </p:txBody>
      </p:sp>
      <p:sp>
        <p:nvSpPr>
          <p:cNvPr id="2" name="Rectangle 1">
            <a:extLst>
              <a:ext uri="{FF2B5EF4-FFF2-40B4-BE49-F238E27FC236}">
                <a16:creationId xmlns:a16="http://schemas.microsoft.com/office/drawing/2014/main" id="{2547789B-3FF0-441B-8592-41C3B7791432}"/>
              </a:ext>
            </a:extLst>
          </p:cNvPr>
          <p:cNvSpPr/>
          <p:nvPr/>
        </p:nvSpPr>
        <p:spPr>
          <a:xfrm>
            <a:off x="-1086" y="6604422"/>
            <a:ext cx="9138570" cy="244348"/>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Google Shape;147;g8e3a92695f_4_48"/>
          <p:cNvSpPr txBox="1">
            <a:spLocks noGrp="1"/>
          </p:cNvSpPr>
          <p:nvPr>
            <p:ph type="title"/>
          </p:nvPr>
        </p:nvSpPr>
        <p:spPr>
          <a:xfrm>
            <a:off x="880675" y="1027225"/>
            <a:ext cx="7476300" cy="8439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r>
              <a:rPr lang="en-US" sz="6000"/>
              <a:t>NETID &amp; PASSWORD </a:t>
            </a:r>
            <a:endParaRPr sz="6000"/>
          </a:p>
        </p:txBody>
      </p:sp>
      <p:sp>
        <p:nvSpPr>
          <p:cNvPr id="148" name="Google Shape;148;g8e3a92695f_4_48"/>
          <p:cNvSpPr txBox="1">
            <a:spLocks noGrp="1"/>
          </p:cNvSpPr>
          <p:nvPr>
            <p:ph type="body" idx="1"/>
          </p:nvPr>
        </p:nvSpPr>
        <p:spPr>
          <a:xfrm>
            <a:off x="946225" y="1778825"/>
            <a:ext cx="7345200" cy="1709700"/>
          </a:xfrm>
          <a:prstGeom prst="rect">
            <a:avLst/>
          </a:prstGeom>
        </p:spPr>
        <p:txBody>
          <a:bodyPr spcFirstLastPara="1" wrap="square" lIns="91425" tIns="45700" rIns="91425" bIns="45700" anchor="t" anchorCtr="0">
            <a:noAutofit/>
          </a:bodyPr>
          <a:lstStyle/>
          <a:p>
            <a:pPr marL="0" lvl="0" indent="0" algn="l" rtl="0">
              <a:lnSpc>
                <a:spcPct val="100000"/>
              </a:lnSpc>
              <a:spcBef>
                <a:spcPts val="0"/>
              </a:spcBef>
              <a:spcAft>
                <a:spcPts val="0"/>
              </a:spcAft>
              <a:buNone/>
            </a:pPr>
            <a:r>
              <a:rPr lang="en-US"/>
              <a:t>To create your NetID &amp; Password, look for the email title “Your Name, Congratulations - You Are Admitted!” Scroll down to find instruction to create your NetID &amp; Password</a:t>
            </a:r>
            <a:endParaRPr/>
          </a:p>
          <a:p>
            <a:pPr marL="0" lvl="0" indent="0" algn="l" rtl="0">
              <a:lnSpc>
                <a:spcPct val="100000"/>
              </a:lnSpc>
              <a:spcBef>
                <a:spcPts val="1000"/>
              </a:spcBef>
              <a:spcAft>
                <a:spcPts val="0"/>
              </a:spcAft>
              <a:buNone/>
            </a:pPr>
            <a:r>
              <a:rPr lang="en-US"/>
              <a:t>Take note of your UA Student ID Number because you will need it throughout your career as a UA student.</a:t>
            </a:r>
            <a:endParaRPr/>
          </a:p>
          <a:p>
            <a:pPr marL="0" lvl="0" indent="0" algn="l" rtl="0">
              <a:lnSpc>
                <a:spcPct val="100000"/>
              </a:lnSpc>
              <a:spcBef>
                <a:spcPts val="1000"/>
              </a:spcBef>
              <a:spcAft>
                <a:spcPts val="1000"/>
              </a:spcAft>
              <a:buNone/>
            </a:pPr>
            <a:endParaRPr/>
          </a:p>
        </p:txBody>
      </p:sp>
      <p:sp>
        <p:nvSpPr>
          <p:cNvPr id="149" name="Google Shape;149;g8e3a92695f_4_48"/>
          <p:cNvSpPr/>
          <p:nvPr/>
        </p:nvSpPr>
        <p:spPr>
          <a:xfrm rot="-5400000">
            <a:off x="5109075" y="2823000"/>
            <a:ext cx="3090300" cy="4979700"/>
          </a:xfrm>
          <a:prstGeom prst="rtTriangle">
            <a:avLst/>
          </a:prstGeom>
          <a:solidFill>
            <a:schemeClr val="accent4"/>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50" name="Google Shape;150;g8e3a92695f_4_48"/>
          <p:cNvPicPr preferRelativeResize="0"/>
          <p:nvPr/>
        </p:nvPicPr>
        <p:blipFill>
          <a:blip r:embed="rId3">
            <a:alphaModFix/>
          </a:blip>
          <a:stretch>
            <a:fillRect/>
          </a:stretch>
        </p:blipFill>
        <p:spPr>
          <a:xfrm>
            <a:off x="946225" y="3488450"/>
            <a:ext cx="7122799" cy="2951075"/>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87"/>
        <p:cNvGrpSpPr/>
        <p:nvPr/>
      </p:nvGrpSpPr>
      <p:grpSpPr>
        <a:xfrm>
          <a:off x="0" y="0"/>
          <a:ext cx="0" cy="0"/>
          <a:chOff x="0" y="0"/>
          <a:chExt cx="0" cy="0"/>
        </a:xfrm>
      </p:grpSpPr>
      <p:sp>
        <p:nvSpPr>
          <p:cNvPr id="388" name="Google Shape;388;g8e15ecec0e_0_90"/>
          <p:cNvSpPr txBox="1">
            <a:spLocks noGrp="1"/>
          </p:cNvSpPr>
          <p:nvPr>
            <p:ph type="title"/>
          </p:nvPr>
        </p:nvSpPr>
        <p:spPr>
          <a:xfrm>
            <a:off x="2416280" y="308532"/>
            <a:ext cx="6217976" cy="8421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r>
              <a:rPr lang="en-US" sz="4000" dirty="0"/>
              <a:t>Course Schedule</a:t>
            </a:r>
          </a:p>
        </p:txBody>
      </p:sp>
      <p:sp>
        <p:nvSpPr>
          <p:cNvPr id="389" name="Google Shape;389;g8e15ecec0e_0_90"/>
          <p:cNvSpPr txBox="1">
            <a:spLocks noGrp="1"/>
          </p:cNvSpPr>
          <p:nvPr>
            <p:ph type="body" idx="1"/>
          </p:nvPr>
        </p:nvSpPr>
        <p:spPr>
          <a:xfrm>
            <a:off x="434575" y="1221425"/>
            <a:ext cx="8274600" cy="1398000"/>
          </a:xfrm>
          <a:prstGeom prst="rect">
            <a:avLst/>
          </a:prstGeom>
        </p:spPr>
        <p:txBody>
          <a:bodyPr spcFirstLastPara="1" wrap="square" lIns="91425" tIns="45700" rIns="91425" bIns="45700" anchor="t" anchorCtr="0">
            <a:noAutofit/>
          </a:bodyPr>
          <a:lstStyle/>
          <a:p>
            <a:pPr marL="0" lvl="0" indent="0" algn="ctr" rtl="0">
              <a:spcBef>
                <a:spcPts val="1000"/>
              </a:spcBef>
              <a:spcAft>
                <a:spcPts val="600"/>
              </a:spcAft>
              <a:buNone/>
            </a:pPr>
            <a:r>
              <a:rPr lang="en-US" sz="2400"/>
              <a:t>By clicking the “Enrollment” tab and then selecting “Schedule” from the drop down menu, you will be able to view your course schedule.</a:t>
            </a:r>
            <a:endParaRPr sz="2400"/>
          </a:p>
        </p:txBody>
      </p:sp>
      <p:pic>
        <p:nvPicPr>
          <p:cNvPr id="390" name="Google Shape;390;g8e15ecec0e_0_90"/>
          <p:cNvPicPr preferRelativeResize="0"/>
          <p:nvPr/>
        </p:nvPicPr>
        <p:blipFill>
          <a:blip r:embed="rId3">
            <a:alphaModFix/>
          </a:blip>
          <a:stretch>
            <a:fillRect/>
          </a:stretch>
        </p:blipFill>
        <p:spPr>
          <a:xfrm>
            <a:off x="434700" y="2827500"/>
            <a:ext cx="8274600" cy="3436275"/>
          </a:xfrm>
          <a:prstGeom prst="rect">
            <a:avLst/>
          </a:prstGeom>
          <a:noFill/>
          <a:ln>
            <a:noFill/>
          </a:ln>
        </p:spPr>
      </p:pic>
      <p:sp>
        <p:nvSpPr>
          <p:cNvPr id="2" name="Rectangle 1">
            <a:extLst>
              <a:ext uri="{FF2B5EF4-FFF2-40B4-BE49-F238E27FC236}">
                <a16:creationId xmlns:a16="http://schemas.microsoft.com/office/drawing/2014/main" id="{27D9B81F-AE4E-48E7-881F-99ABA6027A48}"/>
              </a:ext>
            </a:extLst>
          </p:cNvPr>
          <p:cNvSpPr/>
          <p:nvPr/>
        </p:nvSpPr>
        <p:spPr>
          <a:xfrm>
            <a:off x="-1086" y="6604422"/>
            <a:ext cx="9138570" cy="244348"/>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95"/>
        <p:cNvGrpSpPr/>
        <p:nvPr/>
      </p:nvGrpSpPr>
      <p:grpSpPr>
        <a:xfrm>
          <a:off x="0" y="0"/>
          <a:ext cx="0" cy="0"/>
          <a:chOff x="0" y="0"/>
          <a:chExt cx="0" cy="0"/>
        </a:xfrm>
      </p:grpSpPr>
      <p:sp>
        <p:nvSpPr>
          <p:cNvPr id="396" name="Google Shape;396;g8e15ecec0e_0_98"/>
          <p:cNvSpPr txBox="1">
            <a:spLocks noGrp="1"/>
          </p:cNvSpPr>
          <p:nvPr>
            <p:ph type="title"/>
          </p:nvPr>
        </p:nvSpPr>
        <p:spPr>
          <a:xfrm>
            <a:off x="2346600" y="99401"/>
            <a:ext cx="6983435" cy="1069800"/>
          </a:xfrm>
          <a:prstGeom prst="rect">
            <a:avLst/>
          </a:prstGeom>
        </p:spPr>
        <p:txBody>
          <a:bodyPr spcFirstLastPara="1" wrap="square" lIns="91425" tIns="45700" rIns="91425" bIns="45700" anchor="b" anchorCtr="0">
            <a:noAutofit/>
          </a:bodyPr>
          <a:lstStyle/>
          <a:p>
            <a:r>
              <a:rPr lang="en-US" sz="4000" dirty="0"/>
              <a:t>Academic Record</a:t>
            </a:r>
          </a:p>
        </p:txBody>
      </p:sp>
      <p:sp>
        <p:nvSpPr>
          <p:cNvPr id="397" name="Google Shape;397;g8e15ecec0e_0_98"/>
          <p:cNvSpPr txBox="1">
            <a:spLocks noGrp="1"/>
          </p:cNvSpPr>
          <p:nvPr>
            <p:ph type="body" idx="1"/>
          </p:nvPr>
        </p:nvSpPr>
        <p:spPr>
          <a:xfrm>
            <a:off x="489056" y="1297550"/>
            <a:ext cx="8163454" cy="1351200"/>
          </a:xfrm>
          <a:prstGeom prst="rect">
            <a:avLst/>
          </a:prstGeom>
        </p:spPr>
        <p:txBody>
          <a:bodyPr spcFirstLastPara="1" wrap="square" lIns="91425" tIns="45700" rIns="91425" bIns="45700" anchor="t" anchorCtr="0">
            <a:noAutofit/>
          </a:bodyPr>
          <a:lstStyle/>
          <a:p>
            <a:pPr marL="0" indent="0" algn="ctr">
              <a:spcAft>
                <a:spcPts val="600"/>
              </a:spcAft>
            </a:pPr>
            <a:r>
              <a:rPr lang="en-US" sz="2400" dirty="0"/>
              <a:t>By clicking on the “Academic Record” tab, you will be able to access your transcripts, course history, grades, enrollment verification, and more.</a:t>
            </a:r>
            <a:endParaRPr sz="2400" dirty="0"/>
          </a:p>
        </p:txBody>
      </p:sp>
      <p:pic>
        <p:nvPicPr>
          <p:cNvPr id="398" name="Google Shape;398;g8e15ecec0e_0_98"/>
          <p:cNvPicPr preferRelativeResize="0"/>
          <p:nvPr/>
        </p:nvPicPr>
        <p:blipFill>
          <a:blip r:embed="rId3">
            <a:alphaModFix/>
          </a:blip>
          <a:stretch>
            <a:fillRect/>
          </a:stretch>
        </p:blipFill>
        <p:spPr>
          <a:xfrm>
            <a:off x="203000" y="2896925"/>
            <a:ext cx="4149675" cy="2872925"/>
          </a:xfrm>
          <a:prstGeom prst="rect">
            <a:avLst/>
          </a:prstGeom>
          <a:noFill/>
          <a:ln>
            <a:noFill/>
          </a:ln>
        </p:spPr>
      </p:pic>
      <p:pic>
        <p:nvPicPr>
          <p:cNvPr id="399" name="Google Shape;399;g8e15ecec0e_0_98"/>
          <p:cNvPicPr preferRelativeResize="0"/>
          <p:nvPr/>
        </p:nvPicPr>
        <p:blipFill>
          <a:blip r:embed="rId4">
            <a:alphaModFix/>
          </a:blip>
          <a:stretch>
            <a:fillRect/>
          </a:stretch>
        </p:blipFill>
        <p:spPr>
          <a:xfrm>
            <a:off x="4571997" y="2896917"/>
            <a:ext cx="4460403" cy="2872933"/>
          </a:xfrm>
          <a:prstGeom prst="rect">
            <a:avLst/>
          </a:prstGeom>
          <a:noFill/>
          <a:ln>
            <a:noFill/>
          </a:ln>
        </p:spPr>
      </p:pic>
      <p:sp>
        <p:nvSpPr>
          <p:cNvPr id="2" name="Rectangle 1">
            <a:extLst>
              <a:ext uri="{FF2B5EF4-FFF2-40B4-BE49-F238E27FC236}">
                <a16:creationId xmlns:a16="http://schemas.microsoft.com/office/drawing/2014/main" id="{373CC063-AA1E-4A92-823A-DE260FC106D5}"/>
              </a:ext>
            </a:extLst>
          </p:cNvPr>
          <p:cNvSpPr/>
          <p:nvPr/>
        </p:nvSpPr>
        <p:spPr>
          <a:xfrm>
            <a:off x="-1086" y="6604422"/>
            <a:ext cx="9138570" cy="244348"/>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04"/>
        <p:cNvGrpSpPr/>
        <p:nvPr/>
      </p:nvGrpSpPr>
      <p:grpSpPr>
        <a:xfrm>
          <a:off x="0" y="0"/>
          <a:ext cx="0" cy="0"/>
          <a:chOff x="0" y="0"/>
          <a:chExt cx="0" cy="0"/>
        </a:xfrm>
      </p:grpSpPr>
      <p:sp>
        <p:nvSpPr>
          <p:cNvPr id="405" name="Google Shape;405;g8e15ecec0e_0_106"/>
          <p:cNvSpPr txBox="1">
            <a:spLocks noGrp="1"/>
          </p:cNvSpPr>
          <p:nvPr>
            <p:ph type="title"/>
          </p:nvPr>
        </p:nvSpPr>
        <p:spPr>
          <a:xfrm>
            <a:off x="593887" y="203706"/>
            <a:ext cx="7952056" cy="1077917"/>
          </a:xfrm>
          <a:prstGeom prst="rect">
            <a:avLst/>
          </a:prstGeom>
        </p:spPr>
        <p:txBody>
          <a:bodyPr spcFirstLastPara="1" wrap="square" lIns="91425" tIns="45700" rIns="91425" bIns="45700" anchor="b" anchorCtr="0">
            <a:noAutofit/>
          </a:bodyPr>
          <a:lstStyle/>
          <a:p>
            <a:pPr algn="ctr"/>
            <a:r>
              <a:rPr lang="en-US" sz="4000" dirty="0"/>
              <a:t>D2L Support</a:t>
            </a:r>
          </a:p>
        </p:txBody>
      </p:sp>
      <p:sp>
        <p:nvSpPr>
          <p:cNvPr id="406" name="Google Shape;406;g8e15ecec0e_0_106"/>
          <p:cNvSpPr txBox="1">
            <a:spLocks noGrp="1"/>
          </p:cNvSpPr>
          <p:nvPr>
            <p:ph type="body" idx="1"/>
          </p:nvPr>
        </p:nvSpPr>
        <p:spPr>
          <a:xfrm>
            <a:off x="209321" y="1716837"/>
            <a:ext cx="8721747" cy="3379984"/>
          </a:xfrm>
          <a:prstGeom prst="rect">
            <a:avLst/>
          </a:prstGeom>
        </p:spPr>
        <p:txBody>
          <a:bodyPr spcFirstLastPara="1" wrap="square" lIns="91425" tIns="45700" rIns="91425" bIns="45700" anchor="t" anchorCtr="0">
            <a:noAutofit/>
          </a:bodyPr>
          <a:lstStyle/>
          <a:p>
            <a:pPr marL="0" indent="0" algn="ctr">
              <a:spcAft>
                <a:spcPts val="600"/>
              </a:spcAft>
            </a:pPr>
            <a:r>
              <a:rPr lang="en-US" sz="2400" dirty="0"/>
              <a:t>You will learn more about the Student Center in your student success course with the UA: HED 102A/B.</a:t>
            </a:r>
          </a:p>
          <a:p>
            <a:pPr marL="0" indent="0" algn="ctr">
              <a:spcAft>
                <a:spcPts val="600"/>
              </a:spcAft>
            </a:pPr>
            <a:r>
              <a:rPr lang="en-US" sz="2400" dirty="0"/>
              <a:t>If you need assistance with something in the meantime, you can view the Student Center How-To Guide here:</a:t>
            </a:r>
            <a:endParaRPr lang="en-US" dirty="0"/>
          </a:p>
          <a:p>
            <a:pPr marL="0" indent="0" algn="ctr">
              <a:spcAft>
                <a:spcPts val="600"/>
              </a:spcAft>
            </a:pPr>
            <a:r>
              <a:rPr lang="en-US" sz="2400" dirty="0">
                <a:solidFill>
                  <a:schemeClr val="bg1"/>
                </a:solidFill>
              </a:rPr>
              <a:t>https://it.arizona.edu/documentation/student-center-how-tos</a:t>
            </a:r>
            <a:endParaRPr lang="en-US" dirty="0">
              <a:solidFill>
                <a:schemeClr val="bg1"/>
              </a:solidFill>
            </a:endParaRPr>
          </a:p>
        </p:txBody>
      </p:sp>
      <p:sp>
        <p:nvSpPr>
          <p:cNvPr id="2" name="Rectangle 1">
            <a:extLst>
              <a:ext uri="{FF2B5EF4-FFF2-40B4-BE49-F238E27FC236}">
                <a16:creationId xmlns:a16="http://schemas.microsoft.com/office/drawing/2014/main" id="{F8CF96F5-81C8-4036-B9F0-302C37500265}"/>
              </a:ext>
            </a:extLst>
          </p:cNvPr>
          <p:cNvSpPr/>
          <p:nvPr/>
        </p:nvSpPr>
        <p:spPr>
          <a:xfrm>
            <a:off x="-1086" y="6604422"/>
            <a:ext cx="9138570" cy="244348"/>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7382619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32"/>
        <p:cNvGrpSpPr/>
        <p:nvPr/>
      </p:nvGrpSpPr>
      <p:grpSpPr>
        <a:xfrm>
          <a:off x="0" y="0"/>
          <a:ext cx="0" cy="0"/>
          <a:chOff x="0" y="0"/>
          <a:chExt cx="0" cy="0"/>
        </a:xfrm>
      </p:grpSpPr>
      <p:sp>
        <p:nvSpPr>
          <p:cNvPr id="533" name="Google Shape;533;g8e15ecec0e_0_41"/>
          <p:cNvSpPr txBox="1">
            <a:spLocks noGrp="1"/>
          </p:cNvSpPr>
          <p:nvPr>
            <p:ph type="title"/>
          </p:nvPr>
        </p:nvSpPr>
        <p:spPr>
          <a:xfrm>
            <a:off x="1035525" y="721800"/>
            <a:ext cx="7750200" cy="27072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r>
              <a:rPr lang="en-US" sz="6500"/>
              <a:t>Student Resources</a:t>
            </a:r>
            <a:endParaRPr sz="6500"/>
          </a:p>
        </p:txBody>
      </p:sp>
      <p:sp>
        <p:nvSpPr>
          <p:cNvPr id="534" name="Google Shape;534;g8e15ecec0e_0_41"/>
          <p:cNvSpPr txBox="1">
            <a:spLocks noGrp="1"/>
          </p:cNvSpPr>
          <p:nvPr>
            <p:ph type="body" idx="1"/>
          </p:nvPr>
        </p:nvSpPr>
        <p:spPr>
          <a:xfrm>
            <a:off x="1035514" y="3625556"/>
            <a:ext cx="6352500" cy="1219200"/>
          </a:xfrm>
          <a:prstGeom prst="rect">
            <a:avLst/>
          </a:prstGeom>
        </p:spPr>
        <p:txBody>
          <a:bodyPr spcFirstLastPara="1" wrap="square" lIns="91425" tIns="45700" rIns="91425" bIns="45700" anchor="t" anchorCtr="0">
            <a:noAutofit/>
          </a:bodyPr>
          <a:lstStyle/>
          <a:p>
            <a:pPr marL="0" lvl="0" indent="0" algn="l" rtl="0">
              <a:spcBef>
                <a:spcPts val="1000"/>
              </a:spcBef>
              <a:spcAft>
                <a:spcPts val="600"/>
              </a:spcAft>
              <a:buNone/>
            </a:pPr>
            <a:r>
              <a:rPr lang="en-US" dirty="0"/>
              <a:t>A list of helpful resources and checklists.</a:t>
            </a:r>
            <a:endParaRPr dirty="0"/>
          </a:p>
        </p:txBody>
      </p:sp>
      <p:sp>
        <p:nvSpPr>
          <p:cNvPr id="535" name="Google Shape;535;g8e15ecec0e_0_41"/>
          <p:cNvSpPr/>
          <p:nvPr/>
        </p:nvSpPr>
        <p:spPr>
          <a:xfrm rot="-5400000">
            <a:off x="5109075" y="2823000"/>
            <a:ext cx="3090300" cy="4979700"/>
          </a:xfrm>
          <a:prstGeom prst="rtTriangle">
            <a:avLst/>
          </a:prstGeom>
          <a:solidFill>
            <a:schemeClr val="accent4"/>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36" name="Google Shape;536;g8e15ecec0e_0_41" descr="A picture containing drawing&#10;&#10;Description automatically generated"/>
          <p:cNvPicPr preferRelativeResize="0"/>
          <p:nvPr/>
        </p:nvPicPr>
        <p:blipFill rotWithShape="1">
          <a:blip r:embed="rId3">
            <a:alphaModFix/>
          </a:blip>
          <a:srcRect/>
          <a:stretch/>
        </p:blipFill>
        <p:spPr>
          <a:xfrm>
            <a:off x="6114971" y="6016126"/>
            <a:ext cx="2855258" cy="676672"/>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16"/>
        <p:cNvGrpSpPr/>
        <p:nvPr/>
      </p:nvGrpSpPr>
      <p:grpSpPr>
        <a:xfrm>
          <a:off x="0" y="0"/>
          <a:ext cx="0" cy="0"/>
          <a:chOff x="0" y="0"/>
          <a:chExt cx="0" cy="0"/>
        </a:xfrm>
      </p:grpSpPr>
      <p:sp>
        <p:nvSpPr>
          <p:cNvPr id="517" name="Google Shape;517;g8e3a92695f_0_249"/>
          <p:cNvSpPr/>
          <p:nvPr/>
        </p:nvSpPr>
        <p:spPr>
          <a:xfrm>
            <a:off x="-22125" y="4689975"/>
            <a:ext cx="9144000" cy="2168100"/>
          </a:xfrm>
          <a:prstGeom prst="rect">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g8e3a92695f_0_249"/>
          <p:cNvSpPr txBox="1">
            <a:spLocks noGrp="1"/>
          </p:cNvSpPr>
          <p:nvPr>
            <p:ph type="title"/>
          </p:nvPr>
        </p:nvSpPr>
        <p:spPr>
          <a:xfrm>
            <a:off x="628650" y="366185"/>
            <a:ext cx="7886700" cy="1325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a:t>Arizona Global Librarians</a:t>
            </a:r>
            <a:endParaRPr/>
          </a:p>
        </p:txBody>
      </p:sp>
      <p:sp>
        <p:nvSpPr>
          <p:cNvPr id="519" name="Google Shape;519;g8e3a92695f_0_249"/>
          <p:cNvSpPr txBox="1">
            <a:spLocks noGrp="1"/>
          </p:cNvSpPr>
          <p:nvPr>
            <p:ph type="body" idx="1"/>
          </p:nvPr>
        </p:nvSpPr>
        <p:spPr>
          <a:xfrm>
            <a:off x="628650" y="1691275"/>
            <a:ext cx="7886700" cy="2711100"/>
          </a:xfrm>
          <a:prstGeom prst="rect">
            <a:avLst/>
          </a:prstGeom>
        </p:spPr>
        <p:txBody>
          <a:bodyPr spcFirstLastPara="1" wrap="square" lIns="91425" tIns="45700" rIns="91425" bIns="45700" anchor="t" anchorCtr="0">
            <a:noAutofit/>
          </a:bodyPr>
          <a:lstStyle/>
          <a:p>
            <a:pPr marL="0" indent="0"/>
            <a:r>
              <a:rPr lang="en-US" sz="2600" dirty="0"/>
              <a:t>The </a:t>
            </a:r>
            <a:r>
              <a:rPr lang="en-US" sz="2600">
                <a:solidFill>
                  <a:schemeClr val="accent4"/>
                </a:solidFill>
              </a:rPr>
              <a:t>Arizona Global Librarian</a:t>
            </a:r>
            <a:r>
              <a:rPr lang="en-US" sz="2600" dirty="0"/>
              <a:t> is a librarian at your home institution who has full access to the </a:t>
            </a:r>
            <a:r>
              <a:rPr lang="en-US" sz="2600" dirty="0">
                <a:solidFill>
                  <a:srgbClr val="000000"/>
                </a:solidFill>
              </a:rPr>
              <a:t>UA Library</a:t>
            </a:r>
            <a:r>
              <a:rPr lang="en-US" sz="2600" dirty="0"/>
              <a:t> to help you find </a:t>
            </a:r>
            <a:r>
              <a:rPr lang="en-US" sz="2600" dirty="0">
                <a:solidFill>
                  <a:schemeClr val="accent4"/>
                </a:solidFill>
              </a:rPr>
              <a:t>UA resources, services, and tutorials </a:t>
            </a:r>
            <a:r>
              <a:rPr lang="en-US" sz="2600" dirty="0"/>
              <a:t>that will help you with your studies and research.</a:t>
            </a:r>
            <a:endParaRPr sz="2600" dirty="0"/>
          </a:p>
          <a:p>
            <a:pPr marL="0" lvl="0" indent="0" algn="l" rtl="0">
              <a:spcBef>
                <a:spcPts val="1000"/>
              </a:spcBef>
              <a:spcAft>
                <a:spcPts val="0"/>
              </a:spcAft>
              <a:buNone/>
            </a:pPr>
            <a:endParaRPr sz="2600"/>
          </a:p>
          <a:p>
            <a:pPr marL="0" lvl="0" indent="0" algn="l" rtl="0">
              <a:spcBef>
                <a:spcPts val="1000"/>
              </a:spcBef>
              <a:spcAft>
                <a:spcPts val="0"/>
              </a:spcAft>
              <a:buNone/>
            </a:pPr>
            <a:endParaRPr sz="2600"/>
          </a:p>
          <a:p>
            <a:pPr marL="0" lvl="0" indent="0" algn="l" rtl="0">
              <a:spcBef>
                <a:spcPts val="1000"/>
              </a:spcBef>
              <a:spcAft>
                <a:spcPts val="600"/>
              </a:spcAft>
              <a:buNone/>
            </a:pPr>
            <a:endParaRPr sz="1700" b="1">
              <a:solidFill>
                <a:srgbClr val="FFFFFF"/>
              </a:solidFill>
            </a:endParaRPr>
          </a:p>
        </p:txBody>
      </p:sp>
      <p:sp>
        <p:nvSpPr>
          <p:cNvPr id="520" name="Google Shape;520;g8e3a92695f_0_249"/>
          <p:cNvSpPr txBox="1"/>
          <p:nvPr/>
        </p:nvSpPr>
        <p:spPr>
          <a:xfrm>
            <a:off x="213900" y="4648386"/>
            <a:ext cx="8716200" cy="1919271"/>
          </a:xfrm>
          <a:prstGeom prst="rect">
            <a:avLst/>
          </a:prstGeom>
          <a:noFill/>
          <a:ln>
            <a:noFill/>
          </a:ln>
        </p:spPr>
        <p:txBody>
          <a:bodyPr spcFirstLastPara="1" wrap="square" lIns="91425" tIns="91425" rIns="91425" bIns="91425" anchor="t" anchorCtr="0">
            <a:noAutofit/>
          </a:bodyPr>
          <a:lstStyle/>
          <a:p>
            <a:pPr algn="ctr">
              <a:lnSpc>
                <a:spcPct val="120000"/>
              </a:lnSpc>
              <a:spcBef>
                <a:spcPts val="1000"/>
              </a:spcBef>
            </a:pPr>
            <a:endParaRPr lang="en-US" sz="1800" b="1" dirty="0">
              <a:solidFill>
                <a:srgbClr val="FFFFFF"/>
              </a:solidFill>
              <a:latin typeface="Verdana"/>
              <a:ea typeface="Verdana"/>
              <a:cs typeface="Verdana"/>
            </a:endParaRPr>
          </a:p>
          <a:p>
            <a:pPr algn="ctr">
              <a:lnSpc>
                <a:spcPct val="120000"/>
              </a:lnSpc>
              <a:spcBef>
                <a:spcPts val="1000"/>
              </a:spcBef>
              <a:spcAft>
                <a:spcPts val="600"/>
              </a:spcAft>
            </a:pPr>
            <a:r>
              <a:rPr lang="en-US" sz="1800" b="1" dirty="0">
                <a:solidFill>
                  <a:srgbClr val="FFFFFF"/>
                </a:solidFill>
                <a:latin typeface="Verdana"/>
                <a:ea typeface="Verdana"/>
                <a:cs typeface="Verdana"/>
                <a:sym typeface="Verdana"/>
              </a:rPr>
              <a:t>SU </a:t>
            </a:r>
            <a:r>
              <a:rPr lang="en-US" sz="1800" b="1" dirty="0">
                <a:solidFill>
                  <a:srgbClr val="FFFFFF"/>
                </a:solidFill>
                <a:latin typeface="Verdana"/>
                <a:ea typeface="Verdana"/>
                <a:sym typeface="Verdana"/>
              </a:rPr>
              <a:t>- </a:t>
            </a:r>
            <a:r>
              <a:rPr lang="en-US" sz="1800" b="1" dirty="0" err="1">
                <a:solidFill>
                  <a:srgbClr val="FFFFFF"/>
                </a:solidFill>
                <a:latin typeface="Verdana"/>
                <a:ea typeface="Verdana"/>
                <a:sym typeface="Verdana"/>
              </a:rPr>
              <a:t>Narfiyan</a:t>
            </a:r>
            <a:r>
              <a:rPr lang="en-US" sz="1800" b="1" dirty="0">
                <a:solidFill>
                  <a:srgbClr val="FFFFFF"/>
                </a:solidFill>
                <a:latin typeface="Verdana"/>
                <a:ea typeface="Verdana"/>
                <a:sym typeface="Verdana"/>
              </a:rPr>
              <a:t> </a:t>
            </a:r>
            <a:r>
              <a:rPr lang="en-US" sz="1800" b="1" dirty="0" err="1">
                <a:solidFill>
                  <a:srgbClr val="FFFFFF"/>
                </a:solidFill>
                <a:latin typeface="Verdana"/>
                <a:ea typeface="Verdana"/>
                <a:sym typeface="Verdana"/>
              </a:rPr>
              <a:t>Wahyudi</a:t>
            </a:r>
            <a:endParaRPr lang="en-US" sz="1800" b="1" dirty="0">
              <a:solidFill>
                <a:srgbClr val="FFFFFF"/>
              </a:solidFill>
              <a:latin typeface="Verdana"/>
              <a:ea typeface="Verdana"/>
            </a:endParaRPr>
          </a:p>
          <a:p>
            <a:pPr algn="ctr">
              <a:lnSpc>
                <a:spcPct val="120000"/>
              </a:lnSpc>
              <a:spcBef>
                <a:spcPts val="1000"/>
              </a:spcBef>
              <a:spcAft>
                <a:spcPts val="600"/>
              </a:spcAft>
            </a:pPr>
            <a:r>
              <a:rPr lang="en-US" sz="1800" b="1" dirty="0">
                <a:solidFill>
                  <a:srgbClr val="FFFFFF"/>
                </a:solidFill>
                <a:latin typeface="Verdana"/>
                <a:ea typeface="Verdana"/>
                <a:cs typeface="Verdana"/>
                <a:sym typeface="Verdana"/>
              </a:rPr>
              <a:t>(narfiyan.wahyudi@sampoernauniversity.ac.id)</a:t>
            </a:r>
            <a:endParaRPr lang="en-US" sz="1800" b="1" dirty="0">
              <a:solidFill>
                <a:srgbClr val="FFFFFF"/>
              </a:solidFill>
              <a:latin typeface="Verdana"/>
              <a:ea typeface="Verdana"/>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540"/>
        <p:cNvGrpSpPr/>
        <p:nvPr/>
      </p:nvGrpSpPr>
      <p:grpSpPr>
        <a:xfrm>
          <a:off x="0" y="0"/>
          <a:ext cx="0" cy="0"/>
          <a:chOff x="0" y="0"/>
          <a:chExt cx="0" cy="0"/>
        </a:xfrm>
      </p:grpSpPr>
      <p:sp>
        <p:nvSpPr>
          <p:cNvPr id="541" name="Google Shape;541;g8e15ecec0e_0_249"/>
          <p:cNvSpPr txBox="1">
            <a:spLocks noGrp="1"/>
          </p:cNvSpPr>
          <p:nvPr>
            <p:ph type="title"/>
          </p:nvPr>
        </p:nvSpPr>
        <p:spPr>
          <a:xfrm>
            <a:off x="685291" y="0"/>
            <a:ext cx="7772400" cy="11034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rgbClr val="0C234B"/>
              </a:buClr>
              <a:buSzPts val="2000"/>
              <a:buFont typeface="Verdana"/>
              <a:buNone/>
            </a:pPr>
            <a:r>
              <a:rPr lang="en-US" sz="4100"/>
              <a:t>Links to Software</a:t>
            </a:r>
            <a:endParaRPr sz="4100"/>
          </a:p>
        </p:txBody>
      </p:sp>
      <p:sp>
        <p:nvSpPr>
          <p:cNvPr id="542" name="Google Shape;542;g8e15ecec0e_0_249"/>
          <p:cNvSpPr txBox="1"/>
          <p:nvPr/>
        </p:nvSpPr>
        <p:spPr>
          <a:xfrm>
            <a:off x="1013650" y="1020300"/>
            <a:ext cx="7115700" cy="2193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000">
                <a:latin typeface="Verdana"/>
                <a:ea typeface="Verdana"/>
                <a:cs typeface="Verdana"/>
                <a:sym typeface="Verdana"/>
              </a:rPr>
              <a:t>The University of Arizona provides an organized list containing links to all of the </a:t>
            </a:r>
            <a:r>
              <a:rPr lang="en-US" sz="2000" b="1">
                <a:latin typeface="Verdana"/>
                <a:ea typeface="Verdana"/>
                <a:cs typeface="Verdana"/>
                <a:sym typeface="Verdana"/>
              </a:rPr>
              <a:t>Software Licensing</a:t>
            </a:r>
            <a:r>
              <a:rPr lang="en-US" sz="2000">
                <a:latin typeface="Verdana"/>
                <a:ea typeface="Verdana"/>
                <a:cs typeface="Verdana"/>
                <a:sym typeface="Verdana"/>
              </a:rPr>
              <a:t> that you can access as a UA student.</a:t>
            </a:r>
            <a:endParaRPr sz="2000">
              <a:latin typeface="Verdana"/>
              <a:ea typeface="Verdana"/>
              <a:cs typeface="Verdana"/>
              <a:sym typeface="Verdana"/>
            </a:endParaRPr>
          </a:p>
          <a:p>
            <a:pPr marL="0" lvl="0" indent="0" algn="l" rtl="0">
              <a:spcBef>
                <a:spcPts val="0"/>
              </a:spcBef>
              <a:spcAft>
                <a:spcPts val="0"/>
              </a:spcAft>
              <a:buNone/>
            </a:pPr>
            <a:endParaRPr sz="1800" b="1">
              <a:latin typeface="Verdana"/>
              <a:ea typeface="Verdana"/>
              <a:cs typeface="Verdana"/>
              <a:sym typeface="Verdana"/>
            </a:endParaRPr>
          </a:p>
          <a:p>
            <a:pPr marL="0" lvl="0" indent="0" algn="ctr" rtl="0">
              <a:spcBef>
                <a:spcPts val="0"/>
              </a:spcBef>
              <a:spcAft>
                <a:spcPts val="0"/>
              </a:spcAft>
              <a:buNone/>
            </a:pPr>
            <a:r>
              <a:rPr lang="en-US" sz="1900" u="sng">
                <a:solidFill>
                  <a:schemeClr val="hlink"/>
                </a:solidFill>
                <a:latin typeface="Verdana"/>
                <a:ea typeface="Verdana"/>
                <a:cs typeface="Verdana"/>
                <a:sym typeface="Verdana"/>
                <a:hlinkClick r:id="rId3"/>
              </a:rPr>
              <a:t>https://softwarelicense.arizona.edu/students</a:t>
            </a:r>
            <a:endParaRPr sz="1900">
              <a:solidFill>
                <a:srgbClr val="1F497D"/>
              </a:solidFill>
              <a:latin typeface="Verdana"/>
              <a:ea typeface="Verdana"/>
              <a:cs typeface="Verdana"/>
              <a:sym typeface="Verdana"/>
            </a:endParaRPr>
          </a:p>
          <a:p>
            <a:pPr marL="0" lvl="0" indent="0" algn="l" rtl="0">
              <a:spcBef>
                <a:spcPts val="0"/>
              </a:spcBef>
              <a:spcAft>
                <a:spcPts val="0"/>
              </a:spcAft>
              <a:buNone/>
            </a:pPr>
            <a:endParaRPr sz="1100">
              <a:solidFill>
                <a:srgbClr val="1F497D"/>
              </a:solidFill>
              <a:latin typeface="Calibri"/>
              <a:ea typeface="Calibri"/>
              <a:cs typeface="Calibri"/>
              <a:sym typeface="Calibri"/>
            </a:endParaRPr>
          </a:p>
        </p:txBody>
      </p:sp>
      <p:pic>
        <p:nvPicPr>
          <p:cNvPr id="543" name="Google Shape;543;g8e15ecec0e_0_249"/>
          <p:cNvPicPr preferRelativeResize="0"/>
          <p:nvPr/>
        </p:nvPicPr>
        <p:blipFill>
          <a:blip r:embed="rId4">
            <a:alphaModFix/>
          </a:blip>
          <a:stretch>
            <a:fillRect/>
          </a:stretch>
        </p:blipFill>
        <p:spPr>
          <a:xfrm>
            <a:off x="1779327" y="2748925"/>
            <a:ext cx="5584350" cy="3818601"/>
          </a:xfrm>
          <a:prstGeom prst="rect">
            <a:avLst/>
          </a:prstGeom>
          <a:noFill/>
          <a:ln>
            <a:noFill/>
          </a:ln>
        </p:spPr>
      </p:pic>
      <p:sp>
        <p:nvSpPr>
          <p:cNvPr id="544" name="Google Shape;544;g8e15ecec0e_0_249"/>
          <p:cNvSpPr/>
          <p:nvPr/>
        </p:nvSpPr>
        <p:spPr>
          <a:xfrm>
            <a:off x="2077700" y="4494125"/>
            <a:ext cx="1265400" cy="239400"/>
          </a:xfrm>
          <a:prstGeom prst="ellipse">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g8e15ecec0e_0_249"/>
          <p:cNvSpPr/>
          <p:nvPr/>
        </p:nvSpPr>
        <p:spPr>
          <a:xfrm>
            <a:off x="1995775" y="6264375"/>
            <a:ext cx="2081400" cy="303000"/>
          </a:xfrm>
          <a:prstGeom prst="ellipse">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550"/>
        <p:cNvGrpSpPr/>
        <p:nvPr/>
      </p:nvGrpSpPr>
      <p:grpSpPr>
        <a:xfrm>
          <a:off x="0" y="0"/>
          <a:ext cx="0" cy="0"/>
          <a:chOff x="0" y="0"/>
          <a:chExt cx="0" cy="0"/>
        </a:xfrm>
      </p:grpSpPr>
      <p:sp>
        <p:nvSpPr>
          <p:cNvPr id="551" name="Google Shape;551;g8e15ecec0e_0_119"/>
          <p:cNvSpPr txBox="1">
            <a:spLocks noGrp="1"/>
          </p:cNvSpPr>
          <p:nvPr>
            <p:ph type="title"/>
          </p:nvPr>
        </p:nvSpPr>
        <p:spPr>
          <a:xfrm>
            <a:off x="943425" y="0"/>
            <a:ext cx="7347900" cy="816600"/>
          </a:xfrm>
          <a:prstGeom prst="rect">
            <a:avLst/>
          </a:prstGeom>
        </p:spPr>
        <p:txBody>
          <a:bodyPr spcFirstLastPara="1" wrap="square" lIns="91425" tIns="45700" rIns="91425" bIns="45700" anchor="b" anchorCtr="0">
            <a:noAutofit/>
          </a:bodyPr>
          <a:lstStyle/>
          <a:p>
            <a:pPr marL="0" lvl="0" indent="0" algn="ctr" rtl="0">
              <a:spcBef>
                <a:spcPts val="0"/>
              </a:spcBef>
              <a:spcAft>
                <a:spcPts val="0"/>
              </a:spcAft>
              <a:buNone/>
            </a:pPr>
            <a:r>
              <a:rPr lang="en-US" sz="4100"/>
              <a:t>https://thinktank.arizona.edu/</a:t>
            </a:r>
            <a:endParaRPr sz="4100"/>
          </a:p>
        </p:txBody>
      </p:sp>
      <p:pic>
        <p:nvPicPr>
          <p:cNvPr id="552" name="Google Shape;552;g8e15ecec0e_0_119"/>
          <p:cNvPicPr preferRelativeResize="0"/>
          <p:nvPr/>
        </p:nvPicPr>
        <p:blipFill>
          <a:blip r:embed="rId3">
            <a:alphaModFix/>
          </a:blip>
          <a:stretch>
            <a:fillRect/>
          </a:stretch>
        </p:blipFill>
        <p:spPr>
          <a:xfrm>
            <a:off x="1950678" y="816675"/>
            <a:ext cx="5742422" cy="5838326"/>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56"/>
        <p:cNvGrpSpPr/>
        <p:nvPr/>
      </p:nvGrpSpPr>
      <p:grpSpPr>
        <a:xfrm>
          <a:off x="0" y="0"/>
          <a:ext cx="0" cy="0"/>
          <a:chOff x="0" y="0"/>
          <a:chExt cx="0" cy="0"/>
        </a:xfrm>
      </p:grpSpPr>
      <p:sp>
        <p:nvSpPr>
          <p:cNvPr id="557" name="Google Shape;557;g8e15ecec0e_0_409"/>
          <p:cNvSpPr txBox="1">
            <a:spLocks noGrp="1"/>
          </p:cNvSpPr>
          <p:nvPr>
            <p:ph type="title"/>
          </p:nvPr>
        </p:nvSpPr>
        <p:spPr>
          <a:xfrm>
            <a:off x="900791" y="252250"/>
            <a:ext cx="7772400" cy="11034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rgbClr val="0C234B"/>
              </a:buClr>
              <a:buSzPts val="2000"/>
              <a:buFont typeface="Verdana"/>
              <a:buNone/>
            </a:pPr>
            <a:r>
              <a:rPr lang="en-US" sz="3500"/>
              <a:t>Staying Connected</a:t>
            </a:r>
            <a:endParaRPr sz="3500"/>
          </a:p>
        </p:txBody>
      </p:sp>
      <p:sp>
        <p:nvSpPr>
          <p:cNvPr id="558" name="Google Shape;558;g8e15ecec0e_0_409"/>
          <p:cNvSpPr txBox="1"/>
          <p:nvPr/>
        </p:nvSpPr>
        <p:spPr>
          <a:xfrm>
            <a:off x="-100" y="1237075"/>
            <a:ext cx="9144000" cy="5134200"/>
          </a:xfrm>
          <a:prstGeom prst="rect">
            <a:avLst/>
          </a:prstGeom>
          <a:noFill/>
          <a:ln>
            <a:noFill/>
          </a:ln>
        </p:spPr>
        <p:txBody>
          <a:bodyPr spcFirstLastPara="1" wrap="square" lIns="91425" tIns="91425" rIns="91425" bIns="91425" anchor="t" anchorCtr="0">
            <a:noAutofit/>
          </a:bodyPr>
          <a:lstStyle/>
          <a:p>
            <a:pPr algn="ctr"/>
            <a:r>
              <a:rPr lang="en-US" sz="2000" dirty="0">
                <a:solidFill>
                  <a:schemeClr val="tx1"/>
                </a:solidFill>
                <a:latin typeface="Verdana"/>
              </a:rPr>
              <a:t>Stay connected and plugged into the “know” by following and checking the </a:t>
            </a:r>
            <a:endParaRPr lang="en-US" sz="2000">
              <a:solidFill>
                <a:schemeClr val="tx1"/>
              </a:solidFill>
              <a:latin typeface="Verdana"/>
            </a:endParaRPr>
          </a:p>
          <a:p>
            <a:pPr algn="ctr"/>
            <a:r>
              <a:rPr lang="en-US" sz="2000">
                <a:solidFill>
                  <a:schemeClr val="tx1"/>
                </a:solidFill>
                <a:latin typeface="Verdana"/>
              </a:rPr>
              <a:t>following sources related the University of Arizona and Arizona Global:</a:t>
            </a:r>
            <a:endParaRPr sz="2000">
              <a:solidFill>
                <a:schemeClr val="tx1"/>
              </a:solidFill>
              <a:latin typeface="Verdana"/>
            </a:endParaRPr>
          </a:p>
          <a:p>
            <a:pPr marL="0" lvl="0" indent="0" algn="l" rtl="0">
              <a:spcBef>
                <a:spcPts val="0"/>
              </a:spcBef>
              <a:spcAft>
                <a:spcPts val="0"/>
              </a:spcAft>
              <a:buNone/>
            </a:pPr>
            <a:endParaRPr dirty="0">
              <a:latin typeface="Verdana"/>
            </a:endParaRPr>
          </a:p>
          <a:p>
            <a:pPr marL="0" lvl="0" indent="0" algn="ctr" rtl="0">
              <a:spcBef>
                <a:spcPts val="0"/>
              </a:spcBef>
              <a:spcAft>
                <a:spcPts val="0"/>
              </a:spcAft>
              <a:buNone/>
            </a:pPr>
            <a:r>
              <a:rPr lang="en-US" sz="1500" b="1" u="sng" dirty="0">
                <a:solidFill>
                  <a:srgbClr val="6FA8DC"/>
                </a:solidFill>
                <a:latin typeface="Verdana"/>
                <a:hlinkClick r:id="rId3"/>
              </a:rPr>
              <a:t>Arizona</a:t>
            </a:r>
            <a:r>
              <a:rPr lang="en-US" sz="1500" b="1" u="sng" dirty="0">
                <a:solidFill>
                  <a:srgbClr val="6FA8DC"/>
                </a:solidFill>
                <a:latin typeface="Verdana"/>
                <a:hlinkClick r:id="rId3">
                  <a:extLst>
                    <a:ext uri="{A12FA001-AC4F-418D-AE19-62706E023703}">
                      <ahyp:hlinkClr xmlns:ahyp="http://schemas.microsoft.com/office/drawing/2018/hyperlinkcolor" val="tx"/>
                    </a:ext>
                  </a:extLst>
                </a:hlinkClick>
              </a:rPr>
              <a:t> Global Website</a:t>
            </a:r>
            <a:endParaRPr sz="1500" b="1">
              <a:solidFill>
                <a:srgbClr val="6FA8DC"/>
              </a:solidFill>
              <a:latin typeface="Verdana"/>
            </a:endParaRPr>
          </a:p>
          <a:p>
            <a:pPr marL="0" lvl="0" indent="0" algn="ctr" rtl="0">
              <a:spcBef>
                <a:spcPts val="0"/>
              </a:spcBef>
              <a:spcAft>
                <a:spcPts val="0"/>
              </a:spcAft>
              <a:buNone/>
            </a:pPr>
            <a:endParaRPr sz="1500" b="1" dirty="0">
              <a:solidFill>
                <a:srgbClr val="6FA8DC"/>
              </a:solidFill>
              <a:latin typeface="Verdana"/>
            </a:endParaRPr>
          </a:p>
          <a:p>
            <a:pPr marL="0" lvl="0" indent="0" algn="ctr" rtl="0">
              <a:spcBef>
                <a:spcPts val="0"/>
              </a:spcBef>
              <a:spcAft>
                <a:spcPts val="0"/>
              </a:spcAft>
              <a:buNone/>
            </a:pPr>
            <a:r>
              <a:rPr lang="en-US" sz="1500" b="1" u="sng" dirty="0">
                <a:solidFill>
                  <a:srgbClr val="6FA8DC"/>
                </a:solidFill>
                <a:latin typeface="Verdana"/>
                <a:hlinkClick r:id="rId4"/>
              </a:rPr>
              <a:t>The University of Arizona on Instagram</a:t>
            </a:r>
            <a:endParaRPr sz="1500" b="1">
              <a:solidFill>
                <a:srgbClr val="6FA8DC"/>
              </a:solidFill>
              <a:latin typeface="Verdana"/>
            </a:endParaRPr>
          </a:p>
          <a:p>
            <a:pPr marL="0" lvl="0" indent="0" algn="ctr" rtl="0">
              <a:spcBef>
                <a:spcPts val="0"/>
              </a:spcBef>
              <a:spcAft>
                <a:spcPts val="0"/>
              </a:spcAft>
              <a:buNone/>
            </a:pPr>
            <a:endParaRPr sz="1500" b="1" dirty="0">
              <a:solidFill>
                <a:srgbClr val="6FA8DC"/>
              </a:solidFill>
              <a:latin typeface="Verdana"/>
            </a:endParaRPr>
          </a:p>
          <a:p>
            <a:pPr marL="0" lvl="0" indent="0" algn="ctr" rtl="0">
              <a:spcBef>
                <a:spcPts val="0"/>
              </a:spcBef>
              <a:spcAft>
                <a:spcPts val="0"/>
              </a:spcAft>
              <a:buNone/>
            </a:pPr>
            <a:r>
              <a:rPr lang="en-US" sz="1500" b="1" u="sng" dirty="0">
                <a:solidFill>
                  <a:srgbClr val="6FA8DC"/>
                </a:solidFill>
                <a:latin typeface="Verdana"/>
                <a:hlinkClick r:id="rId5"/>
              </a:rPr>
              <a:t>The University of Arizona on Twitter</a:t>
            </a:r>
            <a:endParaRPr sz="1500" b="1">
              <a:solidFill>
                <a:srgbClr val="6FA8DC"/>
              </a:solidFill>
              <a:latin typeface="Verdana"/>
            </a:endParaRPr>
          </a:p>
          <a:p>
            <a:pPr marL="0" lvl="0" indent="0" algn="ctr" rtl="0">
              <a:spcBef>
                <a:spcPts val="0"/>
              </a:spcBef>
              <a:spcAft>
                <a:spcPts val="0"/>
              </a:spcAft>
              <a:buNone/>
            </a:pPr>
            <a:endParaRPr sz="1500" b="1" dirty="0">
              <a:solidFill>
                <a:srgbClr val="6FA8DC"/>
              </a:solidFill>
              <a:latin typeface="Verdana"/>
            </a:endParaRPr>
          </a:p>
          <a:p>
            <a:pPr marL="0" lvl="0" indent="0" algn="ctr" rtl="0">
              <a:spcBef>
                <a:spcPts val="0"/>
              </a:spcBef>
              <a:spcAft>
                <a:spcPts val="0"/>
              </a:spcAft>
              <a:buNone/>
            </a:pPr>
            <a:r>
              <a:rPr lang="en-US" sz="1500" b="1" u="sng" dirty="0">
                <a:solidFill>
                  <a:srgbClr val="6FA8DC"/>
                </a:solidFill>
                <a:latin typeface="Verdana"/>
                <a:hlinkClick r:id="rId6"/>
              </a:rPr>
              <a:t>U of A sports teams on Instagram</a:t>
            </a:r>
            <a:endParaRPr sz="1500" b="1">
              <a:solidFill>
                <a:srgbClr val="6FA8DC"/>
              </a:solidFill>
              <a:latin typeface="Verdana"/>
            </a:endParaRPr>
          </a:p>
          <a:p>
            <a:pPr marL="0" lvl="0" indent="0" algn="ctr" rtl="0">
              <a:spcBef>
                <a:spcPts val="0"/>
              </a:spcBef>
              <a:spcAft>
                <a:spcPts val="0"/>
              </a:spcAft>
              <a:buNone/>
            </a:pPr>
            <a:endParaRPr sz="1500" b="1" dirty="0">
              <a:solidFill>
                <a:srgbClr val="6FA8DC"/>
              </a:solidFill>
              <a:latin typeface="Verdana"/>
            </a:endParaRPr>
          </a:p>
          <a:p>
            <a:pPr marL="0" lvl="0" indent="0" algn="ctr" rtl="0">
              <a:spcBef>
                <a:spcPts val="0"/>
              </a:spcBef>
              <a:spcAft>
                <a:spcPts val="0"/>
              </a:spcAft>
              <a:buNone/>
            </a:pPr>
            <a:r>
              <a:rPr lang="en-US" sz="1500" b="1" u="sng" dirty="0">
                <a:solidFill>
                  <a:srgbClr val="6FA8DC"/>
                </a:solidFill>
                <a:latin typeface="Verdana"/>
                <a:hlinkClick r:id="rId7"/>
              </a:rPr>
              <a:t>U of A Admission on Instagram</a:t>
            </a:r>
            <a:endParaRPr sz="1500" b="1">
              <a:solidFill>
                <a:srgbClr val="6FA8DC"/>
              </a:solidFill>
              <a:latin typeface="Verdana"/>
            </a:endParaRPr>
          </a:p>
          <a:p>
            <a:pPr marL="0" lvl="0" indent="0" algn="ctr" rtl="0">
              <a:spcBef>
                <a:spcPts val="0"/>
              </a:spcBef>
              <a:spcAft>
                <a:spcPts val="0"/>
              </a:spcAft>
              <a:buNone/>
            </a:pPr>
            <a:endParaRPr sz="1500" b="1" dirty="0">
              <a:solidFill>
                <a:srgbClr val="6FA8DC"/>
              </a:solidFill>
              <a:latin typeface="Verdana"/>
            </a:endParaRPr>
          </a:p>
          <a:p>
            <a:pPr marL="0" lvl="0" indent="0" algn="ctr" rtl="0">
              <a:spcBef>
                <a:spcPts val="0"/>
              </a:spcBef>
              <a:spcAft>
                <a:spcPts val="0"/>
              </a:spcAft>
              <a:buNone/>
            </a:pPr>
            <a:r>
              <a:rPr lang="en-US" sz="1500" b="1" u="sng" dirty="0">
                <a:solidFill>
                  <a:srgbClr val="6FA8DC"/>
                </a:solidFill>
                <a:latin typeface="Verdana"/>
                <a:hlinkClick r:id="rId8"/>
              </a:rPr>
              <a:t>#UAGlobal on Instagram</a:t>
            </a:r>
            <a:endParaRPr sz="1500" b="1">
              <a:solidFill>
                <a:srgbClr val="6FA8DC"/>
              </a:solidFill>
              <a:latin typeface="Verdana"/>
            </a:endParaRPr>
          </a:p>
          <a:p>
            <a:pPr marL="0" lvl="0" indent="0" algn="ctr" rtl="0">
              <a:spcBef>
                <a:spcPts val="0"/>
              </a:spcBef>
              <a:spcAft>
                <a:spcPts val="0"/>
              </a:spcAft>
              <a:buNone/>
            </a:pPr>
            <a:endParaRPr sz="1500" b="1" dirty="0">
              <a:solidFill>
                <a:srgbClr val="6FA8DC"/>
              </a:solidFill>
              <a:latin typeface="Verdana"/>
            </a:endParaRPr>
          </a:p>
          <a:p>
            <a:pPr marL="0" lvl="0" indent="0" algn="ctr" rtl="0">
              <a:spcBef>
                <a:spcPts val="0"/>
              </a:spcBef>
              <a:spcAft>
                <a:spcPts val="0"/>
              </a:spcAft>
              <a:buNone/>
            </a:pPr>
            <a:r>
              <a:rPr lang="en-US" sz="1500" b="1" u="sng" dirty="0">
                <a:solidFill>
                  <a:srgbClr val="6FA8DC"/>
                </a:solidFill>
                <a:latin typeface="Verdana"/>
                <a:hlinkClick r:id="rId9"/>
              </a:rPr>
              <a:t>The</a:t>
            </a:r>
            <a:r>
              <a:rPr lang="en-US" sz="1500" b="1" u="sng" dirty="0">
                <a:solidFill>
                  <a:srgbClr val="6FA8DC"/>
                </a:solidFill>
                <a:latin typeface="Verdana"/>
                <a:hlinkClick r:id="rId9">
                  <a:extLst>
                    <a:ext uri="{A12FA001-AC4F-418D-AE19-62706E023703}">
                      <ahyp:hlinkClr xmlns:ahyp="http://schemas.microsoft.com/office/drawing/2018/hyperlinkcolor" val="tx"/>
                    </a:ext>
                  </a:extLst>
                </a:hlinkClick>
              </a:rPr>
              <a:t> University of Arizona on Facebook</a:t>
            </a:r>
            <a:endParaRPr sz="1500" b="1">
              <a:solidFill>
                <a:srgbClr val="6FA8DC"/>
              </a:solidFill>
              <a:latin typeface="Verdana"/>
            </a:endParaRPr>
          </a:p>
          <a:p>
            <a:pPr marL="0" lvl="0" indent="0" algn="ctr" rtl="0">
              <a:spcBef>
                <a:spcPts val="0"/>
              </a:spcBef>
              <a:spcAft>
                <a:spcPts val="0"/>
              </a:spcAft>
              <a:buNone/>
            </a:pPr>
            <a:endParaRPr sz="1500" b="1" dirty="0">
              <a:solidFill>
                <a:srgbClr val="6FA8DC"/>
              </a:solidFill>
              <a:latin typeface="Verdana"/>
            </a:endParaRPr>
          </a:p>
          <a:p>
            <a:pPr marL="0" lvl="0" indent="0" algn="ctr" rtl="0">
              <a:spcBef>
                <a:spcPts val="0"/>
              </a:spcBef>
              <a:spcAft>
                <a:spcPts val="0"/>
              </a:spcAft>
              <a:buNone/>
            </a:pPr>
            <a:r>
              <a:rPr lang="en-US" sz="1500" b="1" u="sng" dirty="0">
                <a:solidFill>
                  <a:srgbClr val="6FA8DC"/>
                </a:solidFill>
                <a:latin typeface="Verdana"/>
                <a:hlinkClick r:id="rId10">
                  <a:extLst>
                    <a:ext uri="{A12FA001-AC4F-418D-AE19-62706E023703}">
                      <ahyp:hlinkClr xmlns:ahyp="http://schemas.microsoft.com/office/drawing/2018/hyperlinkcolor" val="tx"/>
                    </a:ext>
                  </a:extLst>
                </a:hlinkClick>
              </a:rPr>
              <a:t>#</a:t>
            </a:r>
            <a:r>
              <a:rPr lang="en-US" sz="1500" b="1" u="sng" dirty="0">
                <a:solidFill>
                  <a:srgbClr val="6FA8DC"/>
                </a:solidFill>
                <a:latin typeface="Verdana"/>
                <a:hlinkClick r:id="rId10"/>
              </a:rPr>
              <a:t>GlobalWildcats</a:t>
            </a:r>
            <a:r>
              <a:rPr lang="en-US" sz="1500" b="1" u="sng" dirty="0">
                <a:solidFill>
                  <a:srgbClr val="6FA8DC"/>
                </a:solidFill>
                <a:latin typeface="Verdana"/>
                <a:hlinkClick r:id="rId10">
                  <a:extLst>
                    <a:ext uri="{A12FA001-AC4F-418D-AE19-62706E023703}">
                      <ahyp:hlinkClr xmlns:ahyp="http://schemas.microsoft.com/office/drawing/2018/hyperlinkcolor" val="tx"/>
                    </a:ext>
                  </a:extLst>
                </a:hlinkClick>
              </a:rPr>
              <a:t> on Facebook</a:t>
            </a:r>
            <a:endParaRPr sz="1500" b="1" dirty="0">
              <a:solidFill>
                <a:srgbClr val="6FA8DC"/>
              </a:solidFill>
              <a:latin typeface="Verdana"/>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70"/>
        <p:cNvGrpSpPr/>
        <p:nvPr/>
      </p:nvGrpSpPr>
      <p:grpSpPr>
        <a:xfrm>
          <a:off x="0" y="0"/>
          <a:ext cx="0" cy="0"/>
          <a:chOff x="0" y="0"/>
          <a:chExt cx="0" cy="0"/>
        </a:xfrm>
      </p:grpSpPr>
      <p:sp>
        <p:nvSpPr>
          <p:cNvPr id="571" name="Google Shape;571;g86d034cfbb_6_80"/>
          <p:cNvSpPr txBox="1">
            <a:spLocks noGrp="1"/>
          </p:cNvSpPr>
          <p:nvPr>
            <p:ph type="title"/>
          </p:nvPr>
        </p:nvSpPr>
        <p:spPr>
          <a:xfrm>
            <a:off x="628650" y="366185"/>
            <a:ext cx="7886700" cy="13251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a:t>FAQs</a:t>
            </a:r>
            <a:endParaRPr/>
          </a:p>
        </p:txBody>
      </p:sp>
      <p:sp>
        <p:nvSpPr>
          <p:cNvPr id="572" name="Google Shape;572;g86d034cfbb_6_80"/>
          <p:cNvSpPr txBox="1">
            <a:spLocks noGrp="1"/>
          </p:cNvSpPr>
          <p:nvPr>
            <p:ph type="body" idx="1"/>
          </p:nvPr>
        </p:nvSpPr>
        <p:spPr>
          <a:xfrm>
            <a:off x="628650" y="1403728"/>
            <a:ext cx="7886700" cy="4882647"/>
          </a:xfrm>
          <a:prstGeom prst="rect">
            <a:avLst/>
          </a:prstGeom>
        </p:spPr>
        <p:txBody>
          <a:bodyPr spcFirstLastPara="1" wrap="square" lIns="91425" tIns="45700" rIns="91425" bIns="45700" anchor="t" anchorCtr="0">
            <a:noAutofit/>
          </a:bodyPr>
          <a:lstStyle/>
          <a:p>
            <a:pPr marL="0" indent="0"/>
            <a:r>
              <a:rPr lang="en-US" sz="2400"/>
              <a:t>Q: Will the software that we can download through the UA expire at the end of the semester, or will it continue until our last year at UA?</a:t>
            </a:r>
            <a:br>
              <a:rPr lang="en-US" sz="2400" dirty="0"/>
            </a:br>
            <a:endParaRPr sz="2400"/>
          </a:p>
          <a:p>
            <a:pPr marL="0" indent="0"/>
            <a:r>
              <a:rPr lang="en-US" sz="2400">
                <a:solidFill>
                  <a:schemeClr val="accent4"/>
                </a:solidFill>
              </a:rPr>
              <a:t>A: You will be able to utilize the software provided by the UA until your UA email is deactivated. Your UA email is eventually deactivated after you graduate.</a:t>
            </a:r>
            <a:br>
              <a:rPr lang="en-US" sz="2400" dirty="0">
                <a:solidFill>
                  <a:schemeClr val="accent4"/>
                </a:solidFill>
              </a:rPr>
            </a:br>
            <a:endParaRPr lang="en-US" sz="2400" dirty="0">
              <a:solidFill>
                <a:schemeClr val="accent4"/>
              </a:solidFill>
            </a:endParaRPr>
          </a:p>
          <a:p>
            <a:pPr marL="0" indent="0"/>
            <a:endParaRPr sz="2000" dirty="0"/>
          </a:p>
          <a:p>
            <a:pPr marL="0" lvl="0" indent="0" algn="l" rtl="0">
              <a:spcBef>
                <a:spcPts val="1000"/>
              </a:spcBef>
              <a:spcAft>
                <a:spcPts val="0"/>
              </a:spcAft>
              <a:buNone/>
            </a:pPr>
            <a:endParaRPr sz="2600"/>
          </a:p>
          <a:p>
            <a:pPr marL="0" lvl="0" indent="0" algn="l" rtl="0">
              <a:spcBef>
                <a:spcPts val="1000"/>
              </a:spcBef>
              <a:spcAft>
                <a:spcPts val="600"/>
              </a:spcAft>
              <a:buNone/>
            </a:pPr>
            <a:endParaRPr sz="1700" b="1">
              <a:solidFill>
                <a:srgbClr val="FFFFFF"/>
              </a:solidFill>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576"/>
        <p:cNvGrpSpPr/>
        <p:nvPr/>
      </p:nvGrpSpPr>
      <p:grpSpPr>
        <a:xfrm>
          <a:off x="0" y="0"/>
          <a:ext cx="0" cy="0"/>
          <a:chOff x="0" y="0"/>
          <a:chExt cx="0" cy="0"/>
        </a:xfrm>
      </p:grpSpPr>
      <p:pic>
        <p:nvPicPr>
          <p:cNvPr id="577" name="Google Shape;577;p5"/>
          <p:cNvPicPr preferRelativeResize="0"/>
          <p:nvPr/>
        </p:nvPicPr>
        <p:blipFill rotWithShape="1">
          <a:blip r:embed="rId3">
            <a:alphaModFix/>
          </a:blip>
          <a:srcRect l="5548" r="5539"/>
          <a:stretch/>
        </p:blipFill>
        <p:spPr>
          <a:xfrm>
            <a:off x="0" y="0"/>
            <a:ext cx="9144000" cy="6857634"/>
          </a:xfrm>
          <a:prstGeom prst="rect">
            <a:avLst/>
          </a:prstGeom>
          <a:noFill/>
          <a:ln>
            <a:noFill/>
          </a:ln>
        </p:spPr>
      </p:pic>
      <p:sp>
        <p:nvSpPr>
          <p:cNvPr id="578" name="Google Shape;578;p5"/>
          <p:cNvSpPr txBox="1"/>
          <p:nvPr/>
        </p:nvSpPr>
        <p:spPr>
          <a:xfrm>
            <a:off x="0" y="1295386"/>
            <a:ext cx="9143999" cy="2779735"/>
          </a:xfrm>
          <a:prstGeom prst="rect">
            <a:avLst/>
          </a:prstGeom>
          <a:noFill/>
          <a:ln>
            <a:noFill/>
          </a:ln>
        </p:spPr>
        <p:txBody>
          <a:bodyPr spcFirstLastPara="1" wrap="square" lIns="91425" tIns="45700" rIns="91425" bIns="45700" anchor="ctr" anchorCtr="0">
            <a:spAutoFit/>
          </a:bodyPr>
          <a:lstStyle/>
          <a:p>
            <a:pPr marL="0" marR="0" lvl="0" indent="0" algn="ctr" rtl="0">
              <a:lnSpc>
                <a:spcPct val="90000"/>
              </a:lnSpc>
              <a:spcBef>
                <a:spcPts val="0"/>
              </a:spcBef>
              <a:spcAft>
                <a:spcPts val="0"/>
              </a:spcAft>
              <a:buNone/>
            </a:pPr>
            <a:endParaRPr/>
          </a:p>
          <a:p>
            <a:pPr marL="0" marR="0" lvl="0" indent="0" algn="ctr" rtl="0">
              <a:lnSpc>
                <a:spcPct val="80000"/>
              </a:lnSpc>
              <a:spcBef>
                <a:spcPts val="0"/>
              </a:spcBef>
              <a:spcAft>
                <a:spcPts val="0"/>
              </a:spcAft>
              <a:buNone/>
            </a:pPr>
            <a:r>
              <a:rPr lang="en-US" sz="6600">
                <a:solidFill>
                  <a:srgbClr val="FFFFFF"/>
                </a:solidFill>
                <a:latin typeface="Libre Franklin Black"/>
                <a:ea typeface="Libre Franklin Black"/>
                <a:cs typeface="Libre Franklin Black"/>
                <a:sym typeface="Libre Franklin Black"/>
              </a:rPr>
              <a:t>QUESTIONS?</a:t>
            </a:r>
            <a:endParaRPr sz="6600">
              <a:solidFill>
                <a:srgbClr val="FFFFFF"/>
              </a:solidFill>
              <a:latin typeface="Libre Franklin Black"/>
              <a:ea typeface="Libre Franklin Black"/>
              <a:cs typeface="Libre Franklin Black"/>
              <a:sym typeface="Libre Franklin Black"/>
            </a:endParaRPr>
          </a:p>
          <a:p>
            <a:pPr marL="0" marR="0" lvl="0" indent="0" algn="l" rtl="0">
              <a:lnSpc>
                <a:spcPct val="90000"/>
              </a:lnSpc>
              <a:spcBef>
                <a:spcPts val="0"/>
              </a:spcBef>
              <a:spcAft>
                <a:spcPts val="0"/>
              </a:spcAft>
              <a:buNone/>
            </a:pPr>
            <a:endParaRPr/>
          </a:p>
        </p:txBody>
      </p:sp>
      <p:cxnSp>
        <p:nvCxnSpPr>
          <p:cNvPr id="579" name="Google Shape;579;p5"/>
          <p:cNvCxnSpPr/>
          <p:nvPr/>
        </p:nvCxnSpPr>
        <p:spPr>
          <a:xfrm>
            <a:off x="826285" y="1286863"/>
            <a:ext cx="7491300" cy="0"/>
          </a:xfrm>
          <a:prstGeom prst="straightConnector1">
            <a:avLst/>
          </a:prstGeom>
          <a:noFill/>
          <a:ln w="12700" cap="flat" cmpd="sng">
            <a:solidFill>
              <a:srgbClr val="FFFFFF"/>
            </a:solidFill>
            <a:prstDash val="solid"/>
            <a:miter lim="800000"/>
            <a:headEnd type="none" w="sm" len="sm"/>
            <a:tailEnd type="none" w="sm" len="sm"/>
          </a:ln>
        </p:spPr>
      </p:cxnSp>
      <p:cxnSp>
        <p:nvCxnSpPr>
          <p:cNvPr id="580" name="Google Shape;580;p5"/>
          <p:cNvCxnSpPr/>
          <p:nvPr/>
        </p:nvCxnSpPr>
        <p:spPr>
          <a:xfrm>
            <a:off x="826285" y="4075121"/>
            <a:ext cx="7491430" cy="0"/>
          </a:xfrm>
          <a:prstGeom prst="straightConnector1">
            <a:avLst/>
          </a:prstGeom>
          <a:noFill/>
          <a:ln w="12700" cap="flat" cmpd="sng">
            <a:solidFill>
              <a:srgbClr val="FFFFFF"/>
            </a:solidFill>
            <a:prstDash val="solid"/>
            <a:miter lim="800000"/>
            <a:headEnd type="none" w="sm" len="sm"/>
            <a:tailEnd type="none" w="sm" len="sm"/>
          </a:ln>
        </p:spPr>
      </p:cxn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Google Shape;156;g86d034cfbb_4_0"/>
          <p:cNvSpPr txBox="1">
            <a:spLocks noGrp="1"/>
          </p:cNvSpPr>
          <p:nvPr>
            <p:ph type="title"/>
          </p:nvPr>
        </p:nvSpPr>
        <p:spPr>
          <a:xfrm>
            <a:off x="880675" y="1027225"/>
            <a:ext cx="7476300" cy="8439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r>
              <a:rPr lang="en-US" sz="6000"/>
              <a:t>NETID &amp; PASSWORD </a:t>
            </a:r>
            <a:endParaRPr sz="6000"/>
          </a:p>
        </p:txBody>
      </p:sp>
      <p:sp>
        <p:nvSpPr>
          <p:cNvPr id="157" name="Google Shape;157;g86d034cfbb_4_0"/>
          <p:cNvSpPr txBox="1">
            <a:spLocks noGrp="1"/>
          </p:cNvSpPr>
          <p:nvPr>
            <p:ph type="body" idx="1"/>
          </p:nvPr>
        </p:nvSpPr>
        <p:spPr>
          <a:xfrm>
            <a:off x="946225" y="1778825"/>
            <a:ext cx="8035313" cy="1652191"/>
          </a:xfrm>
          <a:prstGeom prst="rect">
            <a:avLst/>
          </a:prstGeom>
        </p:spPr>
        <p:txBody>
          <a:bodyPr spcFirstLastPara="1" wrap="square" lIns="91425" tIns="45700" rIns="91425" bIns="45700" anchor="t" anchorCtr="0">
            <a:noAutofit/>
          </a:bodyPr>
          <a:lstStyle/>
          <a:p>
            <a:pPr marL="0" lvl="0" indent="0" algn="l" rtl="0">
              <a:lnSpc>
                <a:spcPct val="100000"/>
              </a:lnSpc>
              <a:spcBef>
                <a:spcPts val="0"/>
              </a:spcBef>
              <a:spcAft>
                <a:spcPts val="0"/>
              </a:spcAft>
              <a:buNone/>
            </a:pPr>
            <a:r>
              <a:rPr lang="en-US" dirty="0"/>
              <a:t>If you cannot find this instructions email with Student ID and PIN, please contact</a:t>
            </a:r>
            <a:endParaRPr dirty="0"/>
          </a:p>
          <a:p>
            <a:pPr indent="-342900">
              <a:lnSpc>
                <a:spcPct val="100000"/>
              </a:lnSpc>
              <a:spcBef>
                <a:spcPts val="0"/>
              </a:spcBef>
              <a:buChar char="-"/>
            </a:pPr>
            <a:r>
              <a:rPr lang="en-US" dirty="0"/>
              <a:t>UA Jakarta: Miss Tri (tritjahjono@arizona.edu)</a:t>
            </a:r>
            <a:endParaRPr dirty="0"/>
          </a:p>
          <a:p>
            <a:pPr marL="0" lvl="0" indent="0" algn="l" rtl="0">
              <a:lnSpc>
                <a:spcPct val="100000"/>
              </a:lnSpc>
              <a:spcBef>
                <a:spcPts val="1000"/>
              </a:spcBef>
              <a:spcAft>
                <a:spcPts val="1000"/>
              </a:spcAft>
              <a:buNone/>
            </a:pPr>
            <a:r>
              <a:rPr lang="en-US" dirty="0"/>
              <a:t>We will request to resend the information to you</a:t>
            </a:r>
            <a:endParaRPr dirty="0"/>
          </a:p>
        </p:txBody>
      </p:sp>
      <p:sp>
        <p:nvSpPr>
          <p:cNvPr id="158" name="Google Shape;158;g86d034cfbb_4_0"/>
          <p:cNvSpPr/>
          <p:nvPr/>
        </p:nvSpPr>
        <p:spPr>
          <a:xfrm rot="-5400000">
            <a:off x="5109075" y="2823000"/>
            <a:ext cx="3090300" cy="4979700"/>
          </a:xfrm>
          <a:prstGeom prst="rtTriangle">
            <a:avLst/>
          </a:prstGeom>
          <a:solidFill>
            <a:schemeClr val="accent4"/>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59" name="Google Shape;159;g86d034cfbb_4_0"/>
          <p:cNvPicPr preferRelativeResize="0"/>
          <p:nvPr/>
        </p:nvPicPr>
        <p:blipFill>
          <a:blip r:embed="rId3">
            <a:alphaModFix/>
          </a:blip>
          <a:stretch>
            <a:fillRect/>
          </a:stretch>
        </p:blipFill>
        <p:spPr>
          <a:xfrm>
            <a:off x="946225" y="3488450"/>
            <a:ext cx="7122799" cy="295107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Google Shape;165;g8e3a92695f_4_57"/>
          <p:cNvSpPr txBox="1">
            <a:spLocks noGrp="1"/>
          </p:cNvSpPr>
          <p:nvPr>
            <p:ph type="title"/>
          </p:nvPr>
        </p:nvSpPr>
        <p:spPr>
          <a:xfrm>
            <a:off x="880675" y="465100"/>
            <a:ext cx="7476300" cy="8439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r>
              <a:rPr lang="en-US" sz="6000"/>
              <a:t>NETID+</a:t>
            </a:r>
            <a:endParaRPr sz="6000"/>
          </a:p>
        </p:txBody>
      </p:sp>
      <p:sp>
        <p:nvSpPr>
          <p:cNvPr id="166" name="Google Shape;166;g8e3a92695f_4_57"/>
          <p:cNvSpPr txBox="1">
            <a:spLocks noGrp="1"/>
          </p:cNvSpPr>
          <p:nvPr>
            <p:ph type="body" idx="1"/>
          </p:nvPr>
        </p:nvSpPr>
        <p:spPr>
          <a:xfrm>
            <a:off x="946225" y="1217950"/>
            <a:ext cx="7345200" cy="1780200"/>
          </a:xfrm>
          <a:prstGeom prst="rect">
            <a:avLst/>
          </a:prstGeom>
        </p:spPr>
        <p:txBody>
          <a:bodyPr spcFirstLastPara="1" wrap="square" lIns="91425" tIns="45700" rIns="91425" bIns="45700" anchor="t" anchorCtr="0">
            <a:noAutofit/>
          </a:bodyPr>
          <a:lstStyle/>
          <a:p>
            <a:pPr marL="0" lvl="0" indent="0" algn="l" rtl="0">
              <a:lnSpc>
                <a:spcPct val="100000"/>
              </a:lnSpc>
              <a:spcBef>
                <a:spcPts val="0"/>
              </a:spcBef>
              <a:spcAft>
                <a:spcPts val="0"/>
              </a:spcAft>
              <a:buNone/>
            </a:pPr>
            <a:r>
              <a:rPr lang="en-US"/>
              <a:t>NetID+ is the second layer of authorization and security.</a:t>
            </a:r>
            <a:endParaRPr/>
          </a:p>
          <a:p>
            <a:pPr marL="0" lvl="0" indent="0" algn="l" rtl="0">
              <a:lnSpc>
                <a:spcPct val="100000"/>
              </a:lnSpc>
              <a:spcBef>
                <a:spcPts val="1000"/>
              </a:spcBef>
              <a:spcAft>
                <a:spcPts val="0"/>
              </a:spcAft>
              <a:buNone/>
            </a:pPr>
            <a:r>
              <a:rPr lang="en-US"/>
              <a:t>When you login the first time after creating your NetID, you will be prompted to sign up for NetID+. Please go ahead and follow the prompted instructions.</a:t>
            </a:r>
            <a:endParaRPr/>
          </a:p>
          <a:p>
            <a:pPr marL="0" lvl="0" indent="0" algn="l" rtl="0">
              <a:lnSpc>
                <a:spcPct val="100000"/>
              </a:lnSpc>
              <a:spcBef>
                <a:spcPts val="1000"/>
              </a:spcBef>
              <a:spcAft>
                <a:spcPts val="1000"/>
              </a:spcAft>
              <a:buNone/>
            </a:pPr>
            <a:endParaRPr/>
          </a:p>
        </p:txBody>
      </p:sp>
      <p:pic>
        <p:nvPicPr>
          <p:cNvPr id="167" name="Google Shape;167;g8e3a92695f_4_57"/>
          <p:cNvPicPr preferRelativeResize="0"/>
          <p:nvPr/>
        </p:nvPicPr>
        <p:blipFill>
          <a:blip r:embed="rId3">
            <a:alphaModFix/>
          </a:blip>
          <a:stretch>
            <a:fillRect/>
          </a:stretch>
        </p:blipFill>
        <p:spPr>
          <a:xfrm>
            <a:off x="1022425" y="2526975"/>
            <a:ext cx="6117900" cy="4100650"/>
          </a:xfrm>
          <a:prstGeom prst="rect">
            <a:avLst/>
          </a:prstGeom>
          <a:noFill/>
          <a:ln>
            <a:noFill/>
          </a:ln>
        </p:spPr>
      </p:pic>
      <p:sp>
        <p:nvSpPr>
          <p:cNvPr id="168" name="Google Shape;168;g8e3a92695f_4_57"/>
          <p:cNvSpPr/>
          <p:nvPr/>
        </p:nvSpPr>
        <p:spPr>
          <a:xfrm>
            <a:off x="2963325" y="3369725"/>
            <a:ext cx="3962400" cy="541800"/>
          </a:xfrm>
          <a:prstGeom prst="ellipse">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Google Shape;174;g86d034cfbb_4_8"/>
          <p:cNvSpPr txBox="1">
            <a:spLocks noGrp="1"/>
          </p:cNvSpPr>
          <p:nvPr>
            <p:ph type="title"/>
          </p:nvPr>
        </p:nvSpPr>
        <p:spPr>
          <a:xfrm>
            <a:off x="880675" y="465100"/>
            <a:ext cx="7476300" cy="8439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r>
              <a:rPr lang="en-US" sz="6000"/>
              <a:t>NETID+</a:t>
            </a:r>
            <a:endParaRPr sz="6000"/>
          </a:p>
        </p:txBody>
      </p:sp>
      <p:sp>
        <p:nvSpPr>
          <p:cNvPr id="175" name="Google Shape;175;g86d034cfbb_4_8"/>
          <p:cNvSpPr txBox="1">
            <a:spLocks noGrp="1"/>
          </p:cNvSpPr>
          <p:nvPr>
            <p:ph type="body" idx="1"/>
          </p:nvPr>
        </p:nvSpPr>
        <p:spPr>
          <a:xfrm>
            <a:off x="946225" y="1217950"/>
            <a:ext cx="7345200" cy="1780200"/>
          </a:xfrm>
          <a:prstGeom prst="rect">
            <a:avLst/>
          </a:prstGeom>
        </p:spPr>
        <p:txBody>
          <a:bodyPr spcFirstLastPara="1" wrap="square" lIns="91425" tIns="45700" rIns="91425" bIns="45700" anchor="t" anchorCtr="0">
            <a:noAutofit/>
          </a:bodyPr>
          <a:lstStyle/>
          <a:p>
            <a:pPr marL="0" lvl="0" indent="0" algn="l" rtl="0">
              <a:lnSpc>
                <a:spcPct val="100000"/>
              </a:lnSpc>
              <a:spcBef>
                <a:spcPts val="0"/>
              </a:spcBef>
              <a:spcAft>
                <a:spcPts val="0"/>
              </a:spcAft>
              <a:buNone/>
            </a:pPr>
            <a:r>
              <a:rPr lang="en-US"/>
              <a:t>You can also review a detailed instruction for NetID+ in this link: https://it.arizona.edu/service/netid-plus </a:t>
            </a:r>
            <a:endParaRPr/>
          </a:p>
          <a:p>
            <a:pPr marL="0" lvl="0" indent="0" algn="l" rtl="0">
              <a:lnSpc>
                <a:spcPct val="100000"/>
              </a:lnSpc>
              <a:spcBef>
                <a:spcPts val="1000"/>
              </a:spcBef>
              <a:spcAft>
                <a:spcPts val="1000"/>
              </a:spcAft>
              <a:buNone/>
            </a:pPr>
            <a:r>
              <a:rPr lang="en-US"/>
              <a:t>Select the "Support, How-To’s &amp; Info" tab </a:t>
            </a:r>
            <a:endParaRPr/>
          </a:p>
        </p:txBody>
      </p:sp>
      <p:pic>
        <p:nvPicPr>
          <p:cNvPr id="176" name="Google Shape;176;g86d034cfbb_4_8"/>
          <p:cNvPicPr preferRelativeResize="0"/>
          <p:nvPr/>
        </p:nvPicPr>
        <p:blipFill>
          <a:blip r:embed="rId3">
            <a:alphaModFix/>
          </a:blip>
          <a:stretch>
            <a:fillRect/>
          </a:stretch>
        </p:blipFill>
        <p:spPr>
          <a:xfrm>
            <a:off x="1022425" y="2526975"/>
            <a:ext cx="6117900" cy="410065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2" name="Google Shape;182;g8e3a92695f_4_8"/>
          <p:cNvSpPr txBox="1">
            <a:spLocks noGrp="1"/>
          </p:cNvSpPr>
          <p:nvPr>
            <p:ph type="title"/>
          </p:nvPr>
        </p:nvSpPr>
        <p:spPr>
          <a:xfrm>
            <a:off x="1035525" y="1982851"/>
            <a:ext cx="6352500" cy="12192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r>
              <a:rPr lang="en-US" sz="6500"/>
              <a:t>CATMAIL</a:t>
            </a:r>
            <a:endParaRPr sz="6500"/>
          </a:p>
        </p:txBody>
      </p:sp>
      <p:sp>
        <p:nvSpPr>
          <p:cNvPr id="183" name="Google Shape;183;g8e3a92695f_4_8"/>
          <p:cNvSpPr txBox="1">
            <a:spLocks noGrp="1"/>
          </p:cNvSpPr>
          <p:nvPr>
            <p:ph type="body" idx="1"/>
          </p:nvPr>
        </p:nvSpPr>
        <p:spPr>
          <a:xfrm>
            <a:off x="1035525" y="3072975"/>
            <a:ext cx="6352500" cy="1771800"/>
          </a:xfrm>
          <a:prstGeom prst="rect">
            <a:avLst/>
          </a:prstGeom>
        </p:spPr>
        <p:txBody>
          <a:bodyPr spcFirstLastPara="1" wrap="square" lIns="91425" tIns="45700" rIns="91425" bIns="45700" anchor="t" anchorCtr="0">
            <a:noAutofit/>
          </a:bodyPr>
          <a:lstStyle/>
          <a:p>
            <a:pPr marL="0" lvl="0" indent="0" algn="l" rtl="0">
              <a:lnSpc>
                <a:spcPct val="100000"/>
              </a:lnSpc>
              <a:spcBef>
                <a:spcPts val="0"/>
              </a:spcBef>
              <a:spcAft>
                <a:spcPts val="0"/>
              </a:spcAft>
              <a:buNone/>
            </a:pPr>
            <a:r>
              <a:rPr lang="en-US" b="1"/>
              <a:t>catmail.arizona.edu</a:t>
            </a:r>
            <a:endParaRPr b="1"/>
          </a:p>
          <a:p>
            <a:pPr marL="0" lvl="0" indent="0" algn="l" rtl="0">
              <a:lnSpc>
                <a:spcPct val="100000"/>
              </a:lnSpc>
              <a:spcBef>
                <a:spcPts val="1000"/>
              </a:spcBef>
              <a:spcAft>
                <a:spcPts val="0"/>
              </a:spcAft>
              <a:buNone/>
            </a:pPr>
            <a:r>
              <a:rPr lang="en-US"/>
              <a:t>All UA related emails will be sent to your CatMail.</a:t>
            </a:r>
            <a:endParaRPr/>
          </a:p>
          <a:p>
            <a:pPr marL="0" lvl="0" indent="0" algn="l" rtl="0">
              <a:lnSpc>
                <a:spcPct val="100000"/>
              </a:lnSpc>
              <a:spcBef>
                <a:spcPts val="1000"/>
              </a:spcBef>
              <a:spcAft>
                <a:spcPts val="1000"/>
              </a:spcAft>
              <a:buNone/>
            </a:pPr>
            <a:r>
              <a:rPr lang="en-US"/>
              <a:t>It is VERY IMPORTANT to check your Catmail everyday and set up Catmail on your phone for new email notifications.</a:t>
            </a:r>
            <a:endParaRPr/>
          </a:p>
        </p:txBody>
      </p:sp>
      <p:sp>
        <p:nvSpPr>
          <p:cNvPr id="184" name="Google Shape;184;g8e3a92695f_4_8"/>
          <p:cNvSpPr/>
          <p:nvPr/>
        </p:nvSpPr>
        <p:spPr>
          <a:xfrm rot="-5400000">
            <a:off x="5109075" y="2823000"/>
            <a:ext cx="3090300" cy="4979700"/>
          </a:xfrm>
          <a:prstGeom prst="rtTriangle">
            <a:avLst/>
          </a:prstGeom>
          <a:solidFill>
            <a:schemeClr val="accent4"/>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85" name="Google Shape;185;g8e3a92695f_4_8" descr="A picture containing drawing&#10;&#10;Description automatically generated"/>
          <p:cNvPicPr preferRelativeResize="0"/>
          <p:nvPr/>
        </p:nvPicPr>
        <p:blipFill rotWithShape="1">
          <a:blip r:embed="rId3">
            <a:alphaModFix/>
          </a:blip>
          <a:srcRect/>
          <a:stretch/>
        </p:blipFill>
        <p:spPr>
          <a:xfrm>
            <a:off x="6114971" y="6016126"/>
            <a:ext cx="2855258" cy="676672"/>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Google Shape;191;g8e3a92695f_4_16"/>
          <p:cNvSpPr txBox="1">
            <a:spLocks noGrp="1"/>
          </p:cNvSpPr>
          <p:nvPr>
            <p:ph type="title"/>
          </p:nvPr>
        </p:nvSpPr>
        <p:spPr>
          <a:xfrm>
            <a:off x="1035514" y="1982855"/>
            <a:ext cx="6352500" cy="16428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endParaRPr/>
          </a:p>
        </p:txBody>
      </p:sp>
      <p:sp>
        <p:nvSpPr>
          <p:cNvPr id="192" name="Google Shape;192;g8e3a92695f_4_16"/>
          <p:cNvSpPr txBox="1">
            <a:spLocks noGrp="1"/>
          </p:cNvSpPr>
          <p:nvPr>
            <p:ph type="body" idx="1"/>
          </p:nvPr>
        </p:nvSpPr>
        <p:spPr>
          <a:xfrm>
            <a:off x="1035514" y="3625556"/>
            <a:ext cx="6352500" cy="1219200"/>
          </a:xfrm>
          <a:prstGeom prst="rect">
            <a:avLst/>
          </a:prstGeom>
        </p:spPr>
        <p:txBody>
          <a:bodyPr spcFirstLastPara="1" wrap="square" lIns="91425" tIns="45700" rIns="91425" bIns="45700" anchor="t" anchorCtr="0">
            <a:noAutofit/>
          </a:bodyPr>
          <a:lstStyle/>
          <a:p>
            <a:pPr marL="0" lvl="0" indent="0" algn="l" rtl="0">
              <a:spcBef>
                <a:spcPts val="1000"/>
              </a:spcBef>
              <a:spcAft>
                <a:spcPts val="600"/>
              </a:spcAft>
              <a:buNone/>
            </a:pPr>
            <a:endParaRPr/>
          </a:p>
        </p:txBody>
      </p:sp>
      <p:pic>
        <p:nvPicPr>
          <p:cNvPr id="193" name="Google Shape;193;g8e3a92695f_4_16"/>
          <p:cNvPicPr preferRelativeResize="0"/>
          <p:nvPr/>
        </p:nvPicPr>
        <p:blipFill>
          <a:blip r:embed="rId3">
            <a:alphaModFix/>
          </a:blip>
          <a:stretch>
            <a:fillRect/>
          </a:stretch>
        </p:blipFill>
        <p:spPr>
          <a:xfrm>
            <a:off x="0" y="0"/>
            <a:ext cx="9143999" cy="6858000"/>
          </a:xfrm>
          <a:prstGeom prst="rect">
            <a:avLst/>
          </a:prstGeom>
          <a:noFill/>
          <a:ln>
            <a:noFill/>
          </a:ln>
        </p:spPr>
      </p:pic>
    </p:spTree>
  </p:cSld>
  <p:clrMapOvr>
    <a:masterClrMapping/>
  </p:clrMapOvr>
</p:sld>
</file>

<file path=ppt/theme/theme1.xml><?xml version="1.0" encoding="utf-8"?>
<a:theme xmlns:a="http://schemas.openxmlformats.org/drawingml/2006/main" name="Title Slides">
  <a:themeElements>
    <a:clrScheme name="Custom 2">
      <a:dk1>
        <a:srgbClr val="404040"/>
      </a:dk1>
      <a:lt1>
        <a:srgbClr val="FFFFFF"/>
      </a:lt1>
      <a:dk2>
        <a:srgbClr val="C00000"/>
      </a:dk2>
      <a:lt2>
        <a:srgbClr val="E3E9E5"/>
      </a:lt2>
      <a:accent1>
        <a:srgbClr val="002851"/>
      </a:accent1>
      <a:accent2>
        <a:srgbClr val="1E5188"/>
      </a:accent2>
      <a:accent3>
        <a:srgbClr val="7BCCE2"/>
      </a:accent3>
      <a:accent4>
        <a:srgbClr val="AC0A28"/>
      </a:accent4>
      <a:accent5>
        <a:srgbClr val="EF4056"/>
      </a:accent5>
      <a:accent6>
        <a:srgbClr val="FFF3E3"/>
      </a:accent6>
      <a:hlink>
        <a:srgbClr val="091847"/>
      </a:hlink>
      <a:folHlink>
        <a:srgbClr val="AD002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D976BE5EC689D4DA23262711967DD85" ma:contentTypeVersion="15" ma:contentTypeDescription="Create a new document." ma:contentTypeScope="" ma:versionID="fc9d8c9247ad5b7bd49dcee5675d581e">
  <xsd:schema xmlns:xsd="http://www.w3.org/2001/XMLSchema" xmlns:xs="http://www.w3.org/2001/XMLSchema" xmlns:p="http://schemas.microsoft.com/office/2006/metadata/properties" xmlns:ns2="c76f6612-f6d9-4c7d-ba70-58757c606858" xmlns:ns3="b5aead01-6f84-44d5-90a7-b44073a69639" targetNamespace="http://schemas.microsoft.com/office/2006/metadata/properties" ma:root="true" ma:fieldsID="b228e284c0fad4117f82243b3389ad0b" ns2:_="" ns3:_="">
    <xsd:import namespace="c76f6612-f6d9-4c7d-ba70-58757c606858"/>
    <xsd:import namespace="b5aead01-6f84-44d5-90a7-b44073a69639"/>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3:SharedWithUsers" minOccurs="0"/>
                <xsd:element ref="ns3:SharedWithDetails" minOccurs="0"/>
                <xsd:element ref="ns2:MediaServiceDateTaken"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76f6612-f6d9-4c7d-ba70-58757c60685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a1dced58-e0b4-42b2-b81d-05092f917ffe"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element name="MediaServiceDateTaken" ma:index="21" nillable="true" ma:displayName="MediaServiceDateTaken" ma:hidden="true" ma:indexed="true" ma:internalName="MediaServiceDateTaken" ma:readOnly="true">
      <xsd:simpleType>
        <xsd:restriction base="dms:Text"/>
      </xsd:simpleType>
    </xsd:element>
    <xsd:element name="MediaServiceLocation" ma:index="22"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5aead01-6f84-44d5-90a7-b44073a69639"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dc7786fd-8ba0-410e-b5a0-59ed52669bda}" ma:internalName="TaxCatchAll" ma:showField="CatchAllData" ma:web="b5aead01-6f84-44d5-90a7-b44073a69639">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c76f6612-f6d9-4c7d-ba70-58757c606858">
      <Terms xmlns="http://schemas.microsoft.com/office/infopath/2007/PartnerControls"/>
    </lcf76f155ced4ddcb4097134ff3c332f>
    <TaxCatchAll xmlns="b5aead01-6f84-44d5-90a7-b44073a69639" xsi:nil="true"/>
  </documentManagement>
</p:properties>
</file>

<file path=customXml/itemProps1.xml><?xml version="1.0" encoding="utf-8"?>
<ds:datastoreItem xmlns:ds="http://schemas.openxmlformats.org/officeDocument/2006/customXml" ds:itemID="{3CA20B37-3F7F-40C4-8812-A4813B8C44F9}"/>
</file>

<file path=customXml/itemProps2.xml><?xml version="1.0" encoding="utf-8"?>
<ds:datastoreItem xmlns:ds="http://schemas.openxmlformats.org/officeDocument/2006/customXml" ds:itemID="{77299C9B-D4ED-4D23-97A9-23DED4C41A03}"/>
</file>

<file path=customXml/itemProps3.xml><?xml version="1.0" encoding="utf-8"?>
<ds:datastoreItem xmlns:ds="http://schemas.openxmlformats.org/officeDocument/2006/customXml" ds:itemID="{986B9FCF-778A-488A-8947-CB91E35E2495}"/>
</file>

<file path=docProps/app.xml><?xml version="1.0" encoding="utf-8"?>
<Properties xmlns="http://schemas.openxmlformats.org/officeDocument/2006/extended-properties" xmlns:vt="http://schemas.openxmlformats.org/officeDocument/2006/docPropsVTypes">
  <TotalTime>126</TotalTime>
  <Words>7155</Words>
  <Application>Microsoft Office PowerPoint</Application>
  <PresentationFormat>On-screen Show (4:3)</PresentationFormat>
  <Paragraphs>463</Paragraphs>
  <Slides>49</Slides>
  <Notes>49</Notes>
  <HiddenSlides>2</HiddenSlides>
  <MMClips>0</MMClips>
  <ScaleCrop>false</ScaleCrop>
  <HeadingPairs>
    <vt:vector size="4" baseType="variant">
      <vt:variant>
        <vt:lpstr>Theme</vt:lpstr>
      </vt:variant>
      <vt:variant>
        <vt:i4>2</vt:i4>
      </vt:variant>
      <vt:variant>
        <vt:lpstr>Slide Titles</vt:lpstr>
      </vt:variant>
      <vt:variant>
        <vt:i4>49</vt:i4>
      </vt:variant>
    </vt:vector>
  </HeadingPairs>
  <TitlesOfParts>
    <vt:vector size="51" baseType="lpstr">
      <vt:lpstr>Title Slides</vt:lpstr>
      <vt:lpstr>Office Theme</vt:lpstr>
      <vt:lpstr>PowerPoint Presentation</vt:lpstr>
      <vt:lpstr>Next Steps After Admission</vt:lpstr>
      <vt:lpstr>NETID &amp; PASSWORD </vt:lpstr>
      <vt:lpstr>NETID &amp; PASSWORD </vt:lpstr>
      <vt:lpstr>NETID &amp; PASSWORD </vt:lpstr>
      <vt:lpstr>NETID+</vt:lpstr>
      <vt:lpstr>NETID+</vt:lpstr>
      <vt:lpstr>CATMAIL</vt:lpstr>
      <vt:lpstr>PowerPoint Presentation</vt:lpstr>
      <vt:lpstr>PowerPoint Presentation</vt:lpstr>
      <vt:lpstr>CATCARD</vt:lpstr>
      <vt:lpstr>What if I cannot login to any UA websites?</vt:lpstr>
      <vt:lpstr>24/7 IT Support Center</vt:lpstr>
      <vt:lpstr>24/7 IT Support Center</vt:lpstr>
      <vt:lpstr>24/7 IT Support Center</vt:lpstr>
      <vt:lpstr>Program Overview</vt:lpstr>
      <vt:lpstr> DUAL DEGREE PROGRAMS  </vt:lpstr>
      <vt:lpstr> WHAT ARE DUAL DEGREE PROGRAMS? </vt:lpstr>
      <vt:lpstr>DUAL DEGREES OFFERED</vt:lpstr>
      <vt:lpstr>DUAL DEGREES OFFERED BS Business Administration </vt:lpstr>
      <vt:lpstr>DUAL DEGREES OFFERED BS Industrial Engineering </vt:lpstr>
      <vt:lpstr>DUAL DEGREES OFFERED BS Mechanical Engineering </vt:lpstr>
      <vt:lpstr>DUAL DEGREES OFFERED BS ECE </vt:lpstr>
      <vt:lpstr>DUAL DEGREES OFFERED BS Applied Computing </vt:lpstr>
      <vt:lpstr>UA Degree Requirements</vt:lpstr>
      <vt:lpstr>UA Degree Requirements</vt:lpstr>
      <vt:lpstr>UA Degree Requirements</vt:lpstr>
      <vt:lpstr>UA Degree Requirements Summary</vt:lpstr>
      <vt:lpstr>UA Graduation Timeline</vt:lpstr>
      <vt:lpstr>PowerPoint Presentation</vt:lpstr>
      <vt:lpstr>D2L  (Desire to Learn)</vt:lpstr>
      <vt:lpstr>D2L Overview</vt:lpstr>
      <vt:lpstr>Logging into D2L</vt:lpstr>
      <vt:lpstr>Accessing Your Courses</vt:lpstr>
      <vt:lpstr>Need Help with D2L?</vt:lpstr>
      <vt:lpstr>How to Navigate the  UAccess Student Center</vt:lpstr>
      <vt:lpstr>Logging into UAccess</vt:lpstr>
      <vt:lpstr>UAccess Dashboard</vt:lpstr>
      <vt:lpstr>Personal Information</vt:lpstr>
      <vt:lpstr>Course Schedule</vt:lpstr>
      <vt:lpstr>Academic Record</vt:lpstr>
      <vt:lpstr>D2L Support</vt:lpstr>
      <vt:lpstr>Student Resources</vt:lpstr>
      <vt:lpstr>Arizona Global Librarians</vt:lpstr>
      <vt:lpstr>Links to Software</vt:lpstr>
      <vt:lpstr>https://thinktank.arizona.edu/</vt:lpstr>
      <vt:lpstr>Staying Connected</vt:lpstr>
      <vt:lpstr>FAQs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AUPP</dc:creator>
  <cp:lastModifiedBy>Tjahjono, Tri Wahyu Astuty - (tritjahjono)</cp:lastModifiedBy>
  <cp:revision>867</cp:revision>
  <dcterms:created xsi:type="dcterms:W3CDTF">2020-08-04T11:32:19Z</dcterms:created>
  <dcterms:modified xsi:type="dcterms:W3CDTF">2024-07-31T02:11:16Z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0x0101003D976BE5EC689D4DA23262711967DD85</vt:lpwstr>
  </property>
</Properties>
</file>