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5" r:id="rId5"/>
  </p:sldMasterIdLst>
  <p:notesMasterIdLst>
    <p:notesMasterId r:id="rId34"/>
  </p:notesMasterIdLst>
  <p:sldIdLst>
    <p:sldId id="256" r:id="rId6"/>
    <p:sldId id="263" r:id="rId7"/>
    <p:sldId id="260" r:id="rId8"/>
    <p:sldId id="288" r:id="rId9"/>
    <p:sldId id="287" r:id="rId10"/>
    <p:sldId id="285" r:id="rId11"/>
    <p:sldId id="262" r:id="rId12"/>
    <p:sldId id="264" r:id="rId13"/>
    <p:sldId id="265" r:id="rId14"/>
    <p:sldId id="272" r:id="rId15"/>
    <p:sldId id="274" r:id="rId16"/>
    <p:sldId id="282" r:id="rId17"/>
    <p:sldId id="266" r:id="rId18"/>
    <p:sldId id="267" r:id="rId19"/>
    <p:sldId id="268" r:id="rId20"/>
    <p:sldId id="270" r:id="rId21"/>
    <p:sldId id="271" r:id="rId22"/>
    <p:sldId id="269" r:id="rId23"/>
    <p:sldId id="261" r:id="rId24"/>
    <p:sldId id="275" r:id="rId25"/>
    <p:sldId id="276" r:id="rId26"/>
    <p:sldId id="281" r:id="rId27"/>
    <p:sldId id="277" r:id="rId28"/>
    <p:sldId id="278" r:id="rId29"/>
    <p:sldId id="279" r:id="rId30"/>
    <p:sldId id="283" r:id="rId31"/>
    <p:sldId id="284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, Cindy T - (cnguyen)" initials="NCT-(" lastIdx="1" clrIdx="0">
    <p:extLst>
      <p:ext uri="{19B8F6BF-5375-455C-9EA6-DF929625EA0E}">
        <p15:presenceInfo xmlns:p15="http://schemas.microsoft.com/office/powerpoint/2012/main" userId="S-1-5-21-3885614643-332083874-814631590-7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F7666-EB1A-4B38-B1ED-260FD84802DA}" v="2" dt="2024-02-06T21:39:52.608"/>
    <p1510:client id="{20D571B9-74F0-4FA4-8B8B-B50FCFA66D4A}" v="52" dt="2024-02-06T16:32:09.268"/>
    <p1510:client id="{25CE3F96-2799-4662-A871-28C8AB96B834}" v="15" dt="2024-02-06T16:12:21.166"/>
    <p1510:client id="{5903618B-B85A-4540-AB5E-D93F34457CC3}" v="15" dt="2024-02-06T16:24:18.7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9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commentAuthors" Target="comment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lyn M Maragi" clId="Web-{20D571B9-74F0-4FA4-8B8B-B50FCFA66D4A}"/>
    <pc:docChg chg="modSld">
      <pc:chgData name="Katelyn M Maragi" userId="" providerId="" clId="Web-{20D571B9-74F0-4FA4-8B8B-B50FCFA66D4A}" dt="2024-02-06T16:32:09.268" v="34" actId="20577"/>
      <pc:docMkLst>
        <pc:docMk/>
      </pc:docMkLst>
      <pc:sldChg chg="modSp">
        <pc:chgData name="Katelyn M Maragi" userId="" providerId="" clId="Web-{20D571B9-74F0-4FA4-8B8B-B50FCFA66D4A}" dt="2024-02-06T16:29:49.986" v="2" actId="20577"/>
        <pc:sldMkLst>
          <pc:docMk/>
          <pc:sldMk cId="586971786" sldId="266"/>
        </pc:sldMkLst>
        <pc:spChg chg="mod">
          <ac:chgData name="Katelyn M Maragi" userId="" providerId="" clId="Web-{20D571B9-74F0-4FA4-8B8B-B50FCFA66D4A}" dt="2024-02-06T16:29:49.986" v="2" actId="20577"/>
          <ac:spMkLst>
            <pc:docMk/>
            <pc:sldMk cId="586971786" sldId="266"/>
            <ac:spMk id="3" creationId="{00000000-0000-0000-0000-000000000000}"/>
          </ac:spMkLst>
        </pc:spChg>
      </pc:sldChg>
      <pc:sldChg chg="addSp delSp modSp">
        <pc:chgData name="Katelyn M Maragi" userId="" providerId="" clId="Web-{20D571B9-74F0-4FA4-8B8B-B50FCFA66D4A}" dt="2024-02-06T16:31:53.533" v="26"/>
        <pc:sldMkLst>
          <pc:docMk/>
          <pc:sldMk cId="304975304" sldId="268"/>
        </pc:sldMkLst>
        <pc:spChg chg="add mod">
          <ac:chgData name="Katelyn M Maragi" userId="" providerId="" clId="Web-{20D571B9-74F0-4FA4-8B8B-B50FCFA66D4A}" dt="2024-02-06T16:31:43.908" v="25" actId="20577"/>
          <ac:spMkLst>
            <pc:docMk/>
            <pc:sldMk cId="304975304" sldId="268"/>
            <ac:spMk id="4" creationId="{53D889FD-C57B-CF3C-9FC6-222C18E29AC0}"/>
          </ac:spMkLst>
        </pc:spChg>
        <pc:spChg chg="mod">
          <ac:chgData name="Katelyn M Maragi" userId="" providerId="" clId="Web-{20D571B9-74F0-4FA4-8B8B-B50FCFA66D4A}" dt="2024-02-06T16:30:00.955" v="4" actId="20577"/>
          <ac:spMkLst>
            <pc:docMk/>
            <pc:sldMk cId="304975304" sldId="268"/>
            <ac:spMk id="6" creationId="{00000000-0000-0000-0000-000000000000}"/>
          </ac:spMkLst>
        </pc:spChg>
        <pc:spChg chg="mod ord">
          <ac:chgData name="Katelyn M Maragi" userId="" providerId="" clId="Web-{20D571B9-74F0-4FA4-8B8B-B50FCFA66D4A}" dt="2024-02-06T16:31:53.533" v="26"/>
          <ac:spMkLst>
            <pc:docMk/>
            <pc:sldMk cId="304975304" sldId="268"/>
            <ac:spMk id="9" creationId="{00000000-0000-0000-0000-000000000000}"/>
          </ac:spMkLst>
        </pc:spChg>
        <pc:picChg chg="del mod">
          <ac:chgData name="Katelyn M Maragi" userId="" providerId="" clId="Web-{20D571B9-74F0-4FA4-8B8B-B50FCFA66D4A}" dt="2024-02-06T16:30:21.767" v="6"/>
          <ac:picMkLst>
            <pc:docMk/>
            <pc:sldMk cId="304975304" sldId="268"/>
            <ac:picMk id="3" creationId="{EF3599BA-506D-74FB-0DCA-5E0EC711930D}"/>
          </ac:picMkLst>
        </pc:picChg>
      </pc:sldChg>
      <pc:sldChg chg="modSp">
        <pc:chgData name="Katelyn M Maragi" userId="" providerId="" clId="Web-{20D571B9-74F0-4FA4-8B8B-B50FCFA66D4A}" dt="2024-02-06T16:32:09.268" v="34" actId="20577"/>
        <pc:sldMkLst>
          <pc:docMk/>
          <pc:sldMk cId="1478190733" sldId="271"/>
        </pc:sldMkLst>
        <pc:spChg chg="mod">
          <ac:chgData name="Katelyn M Maragi" userId="" providerId="" clId="Web-{20D571B9-74F0-4FA4-8B8B-B50FCFA66D4A}" dt="2024-02-06T16:32:09.268" v="34" actId="20577"/>
          <ac:spMkLst>
            <pc:docMk/>
            <pc:sldMk cId="1478190733" sldId="271"/>
            <ac:spMk id="6" creationId="{551E2D7F-0B3C-2A74-2875-1AAB00431565}"/>
          </ac:spMkLst>
        </pc:spChg>
      </pc:sldChg>
    </pc:docChg>
  </pc:docChgLst>
  <pc:docChgLst>
    <pc:chgData name="Tianna Tom" clId="Web-{5903618B-B85A-4540-AB5E-D93F34457CC3}"/>
    <pc:docChg chg="modSld">
      <pc:chgData name="Tianna Tom" userId="" providerId="" clId="Web-{5903618B-B85A-4540-AB5E-D93F34457CC3}" dt="2024-02-06T16:24:18.728" v="11" actId="14100"/>
      <pc:docMkLst>
        <pc:docMk/>
      </pc:docMkLst>
      <pc:sldChg chg="addSp delSp modSp">
        <pc:chgData name="Tianna Tom" userId="" providerId="" clId="Web-{5903618B-B85A-4540-AB5E-D93F34457CC3}" dt="2024-02-06T16:24:18.728" v="11" actId="14100"/>
        <pc:sldMkLst>
          <pc:docMk/>
          <pc:sldMk cId="1478190733" sldId="271"/>
        </pc:sldMkLst>
        <pc:spChg chg="add mod">
          <ac:chgData name="Tianna Tom" userId="" providerId="" clId="Web-{5903618B-B85A-4540-AB5E-D93F34457CC3}" dt="2024-02-06T16:24:18.728" v="11" actId="14100"/>
          <ac:spMkLst>
            <pc:docMk/>
            <pc:sldMk cId="1478190733" sldId="271"/>
            <ac:spMk id="6" creationId="{551E2D7F-0B3C-2A74-2875-1AAB00431565}"/>
          </ac:spMkLst>
        </pc:spChg>
        <pc:picChg chg="del">
          <ac:chgData name="Tianna Tom" userId="" providerId="" clId="Web-{5903618B-B85A-4540-AB5E-D93F34457CC3}" dt="2024-02-06T16:23:41.555" v="0"/>
          <ac:picMkLst>
            <pc:docMk/>
            <pc:sldMk cId="1478190733" sldId="271"/>
            <ac:picMk id="5" creationId="{4D02E65C-11EF-5144-0655-22C80E79B796}"/>
          </ac:picMkLst>
        </pc:picChg>
      </pc:sldChg>
    </pc:docChg>
  </pc:docChgLst>
  <pc:docChgLst>
    <pc:chgData name="Katelyn M Maragi" userId="wPKLGvTsY40sWE5+/v9L4PpIGwyE8xs1CTZmh7lQUHw=" providerId="None" clId="Web-{A04335A1-CE52-4A73-A459-4AD0A41B2205}"/>
    <pc:docChg chg="addSld delSld modSld">
      <pc:chgData name="Katelyn M Maragi" userId="wPKLGvTsY40sWE5+/v9L4PpIGwyE8xs1CTZmh7lQUHw=" providerId="None" clId="Web-{A04335A1-CE52-4A73-A459-4AD0A41B2205}" dt="2023-01-12T21:03:28.103" v="260" actId="20577"/>
      <pc:docMkLst>
        <pc:docMk/>
      </pc:docMkLst>
      <pc:sldChg chg="del">
        <pc:chgData name="Katelyn M Maragi" userId="wPKLGvTsY40sWE5+/v9L4PpIGwyE8xs1CTZmh7lQUHw=" providerId="None" clId="Web-{A04335A1-CE52-4A73-A459-4AD0A41B2205}" dt="2023-01-12T20:56:51.707" v="46"/>
        <pc:sldMkLst>
          <pc:docMk/>
          <pc:sldMk cId="2377330321" sldId="258"/>
        </pc:sldMkLst>
      </pc:sldChg>
      <pc:sldChg chg="modSp">
        <pc:chgData name="Katelyn M Maragi" userId="wPKLGvTsY40sWE5+/v9L4PpIGwyE8xs1CTZmh7lQUHw=" providerId="None" clId="Web-{A04335A1-CE52-4A73-A459-4AD0A41B2205}" dt="2023-01-12T21:02:57.133" v="258" actId="20577"/>
        <pc:sldMkLst>
          <pc:docMk/>
          <pc:sldMk cId="1373914862" sldId="261"/>
        </pc:sldMkLst>
        <pc:spChg chg="mod">
          <ac:chgData name="Katelyn M Maragi" userId="wPKLGvTsY40sWE5+/v9L4PpIGwyE8xs1CTZmh7lQUHw=" providerId="None" clId="Web-{A04335A1-CE52-4A73-A459-4AD0A41B2205}" dt="2023-01-12T21:02:57.133" v="258" actId="20577"/>
          <ac:spMkLst>
            <pc:docMk/>
            <pc:sldMk cId="1373914862" sldId="261"/>
            <ac:spMk id="12" creationId="{00000000-0000-0000-0000-000000000000}"/>
          </ac:spMkLst>
        </pc:spChg>
      </pc:sldChg>
      <pc:sldChg chg="delSp modSp">
        <pc:chgData name="Katelyn M Maragi" userId="wPKLGvTsY40sWE5+/v9L4PpIGwyE8xs1CTZmh7lQUHw=" providerId="None" clId="Web-{A04335A1-CE52-4A73-A459-4AD0A41B2205}" dt="2023-01-12T20:55:58.300" v="43" actId="14100"/>
        <pc:sldMkLst>
          <pc:docMk/>
          <pc:sldMk cId="732830559" sldId="263"/>
        </pc:sldMkLst>
        <pc:spChg chg="mod">
          <ac:chgData name="Katelyn M Maragi" userId="wPKLGvTsY40sWE5+/v9L4PpIGwyE8xs1CTZmh7lQUHw=" providerId="None" clId="Web-{A04335A1-CE52-4A73-A459-4AD0A41B2205}" dt="2023-01-12T20:55:16.018" v="35" actId="20577"/>
          <ac:spMkLst>
            <pc:docMk/>
            <pc:sldMk cId="732830559" sldId="263"/>
            <ac:spMk id="2" creationId="{00000000-0000-0000-0000-000000000000}"/>
          </ac:spMkLst>
        </pc:spChg>
        <pc:spChg chg="del mod">
          <ac:chgData name="Katelyn M Maragi" userId="wPKLGvTsY40sWE5+/v9L4PpIGwyE8xs1CTZmh7lQUHw=" providerId="None" clId="Web-{A04335A1-CE52-4A73-A459-4AD0A41B2205}" dt="2023-01-12T20:55:38.581" v="39"/>
          <ac:spMkLst>
            <pc:docMk/>
            <pc:sldMk cId="732830559" sldId="263"/>
            <ac:spMk id="5" creationId="{00000000-0000-0000-0000-000000000000}"/>
          </ac:spMkLst>
        </pc:spChg>
        <pc:spChg chg="mod">
          <ac:chgData name="Katelyn M Maragi" userId="wPKLGvTsY40sWE5+/v9L4PpIGwyE8xs1CTZmh7lQUHw=" providerId="None" clId="Web-{A04335A1-CE52-4A73-A459-4AD0A41B2205}" dt="2023-01-12T20:55:58.300" v="43" actId="14100"/>
          <ac:spMkLst>
            <pc:docMk/>
            <pc:sldMk cId="732830559" sldId="263"/>
            <ac:spMk id="11" creationId="{00000000-0000-0000-0000-000000000000}"/>
          </ac:spMkLst>
        </pc:spChg>
      </pc:sldChg>
      <pc:sldChg chg="modSp">
        <pc:chgData name="Katelyn M Maragi" userId="wPKLGvTsY40sWE5+/v9L4PpIGwyE8xs1CTZmh7lQUHw=" providerId="None" clId="Web-{A04335A1-CE52-4A73-A459-4AD0A41B2205}" dt="2023-01-12T21:00:06.303" v="171" actId="20577"/>
        <pc:sldMkLst>
          <pc:docMk/>
          <pc:sldMk cId="304975304" sldId="268"/>
        </pc:sldMkLst>
        <pc:spChg chg="mod">
          <ac:chgData name="Katelyn M Maragi" userId="wPKLGvTsY40sWE5+/v9L4PpIGwyE8xs1CTZmh7lQUHw=" providerId="None" clId="Web-{A04335A1-CE52-4A73-A459-4AD0A41B2205}" dt="2023-01-12T21:00:06.303" v="171" actId="20577"/>
          <ac:spMkLst>
            <pc:docMk/>
            <pc:sldMk cId="304975304" sldId="268"/>
            <ac:spMk id="6" creationId="{00000000-0000-0000-0000-000000000000}"/>
          </ac:spMkLst>
        </pc:spChg>
      </pc:sldChg>
      <pc:sldChg chg="modSp">
        <pc:chgData name="Katelyn M Maragi" userId="wPKLGvTsY40sWE5+/v9L4PpIGwyE8xs1CTZmh7lQUHw=" providerId="None" clId="Web-{A04335A1-CE52-4A73-A459-4AD0A41B2205}" dt="2023-01-12T21:01:35.039" v="172"/>
        <pc:sldMkLst>
          <pc:docMk/>
          <pc:sldMk cId="1214775254" sldId="269"/>
        </pc:sldMkLst>
        <pc:picChg chg="mod">
          <ac:chgData name="Katelyn M Maragi" userId="wPKLGvTsY40sWE5+/v9L4PpIGwyE8xs1CTZmh7lQUHw=" providerId="None" clId="Web-{A04335A1-CE52-4A73-A459-4AD0A41B2205}" dt="2023-01-12T21:01:35.039" v="172"/>
          <ac:picMkLst>
            <pc:docMk/>
            <pc:sldMk cId="1214775254" sldId="269"/>
            <ac:picMk id="3" creationId="{00000000-0000-0000-0000-000000000000}"/>
          </ac:picMkLst>
        </pc:picChg>
      </pc:sldChg>
      <pc:sldChg chg="modSp">
        <pc:chgData name="Katelyn M Maragi" userId="wPKLGvTsY40sWE5+/v9L4PpIGwyE8xs1CTZmh7lQUHw=" providerId="None" clId="Web-{A04335A1-CE52-4A73-A459-4AD0A41B2205}" dt="2023-01-12T21:03:28.103" v="260" actId="20577"/>
        <pc:sldMkLst>
          <pc:docMk/>
          <pc:sldMk cId="1719901412" sldId="277"/>
        </pc:sldMkLst>
        <pc:spChg chg="mod">
          <ac:chgData name="Katelyn M Maragi" userId="wPKLGvTsY40sWE5+/v9L4PpIGwyE8xs1CTZmh7lQUHw=" providerId="None" clId="Web-{A04335A1-CE52-4A73-A459-4AD0A41B2205}" dt="2023-01-12T21:03:28.103" v="260" actId="20577"/>
          <ac:spMkLst>
            <pc:docMk/>
            <pc:sldMk cId="1719901412" sldId="277"/>
            <ac:spMk id="3" creationId="{89E198B5-9C82-4EB1-B293-724058F1D62C}"/>
          </ac:spMkLst>
        </pc:spChg>
      </pc:sldChg>
      <pc:sldChg chg="modSp">
        <pc:chgData name="Katelyn M Maragi" userId="wPKLGvTsY40sWE5+/v9L4PpIGwyE8xs1CTZmh7lQUHw=" providerId="None" clId="Web-{A04335A1-CE52-4A73-A459-4AD0A41B2205}" dt="2023-01-12T20:57:34.035" v="53" actId="20577"/>
        <pc:sldMkLst>
          <pc:docMk/>
          <pc:sldMk cId="1766405730" sldId="285"/>
        </pc:sldMkLst>
        <pc:graphicFrameChg chg="modGraphic">
          <ac:chgData name="Katelyn M Maragi" userId="wPKLGvTsY40sWE5+/v9L4PpIGwyE8xs1CTZmh7lQUHw=" providerId="None" clId="Web-{A04335A1-CE52-4A73-A459-4AD0A41B2205}" dt="2023-01-12T20:57:34.035" v="53" actId="20577"/>
          <ac:graphicFrameMkLst>
            <pc:docMk/>
            <pc:sldMk cId="1766405730" sldId="285"/>
            <ac:graphicFrameMk id="9" creationId="{93007797-1504-CE28-4B63-B801B9E735E9}"/>
          </ac:graphicFrameMkLst>
        </pc:graphicFrameChg>
      </pc:sldChg>
      <pc:sldChg chg="add">
        <pc:chgData name="Katelyn M Maragi" userId="wPKLGvTsY40sWE5+/v9L4PpIGwyE8xs1CTZmh7lQUHw=" providerId="None" clId="Web-{A04335A1-CE52-4A73-A459-4AD0A41B2205}" dt="2023-01-12T20:56:43.957" v="44"/>
        <pc:sldMkLst>
          <pc:docMk/>
          <pc:sldMk cId="1405085856" sldId="287"/>
        </pc:sldMkLst>
      </pc:sldChg>
      <pc:sldChg chg="add">
        <pc:chgData name="Katelyn M Maragi" userId="wPKLGvTsY40sWE5+/v9L4PpIGwyE8xs1CTZmh7lQUHw=" providerId="None" clId="Web-{A04335A1-CE52-4A73-A459-4AD0A41B2205}" dt="2023-01-12T20:56:44.191" v="45"/>
        <pc:sldMkLst>
          <pc:docMk/>
          <pc:sldMk cId="1362847760" sldId="288"/>
        </pc:sldMkLst>
      </pc:sldChg>
    </pc:docChg>
  </pc:docChgLst>
  <pc:docChgLst>
    <pc:chgData name="Stacey Fox" clId="Web-{4E2E6284-C745-47E7-8C66-AD47DA3472D5}"/>
    <pc:docChg chg="modSld sldOrd">
      <pc:chgData name="Stacey Fox" userId="" providerId="" clId="Web-{4E2E6284-C745-47E7-8C66-AD47DA3472D5}" dt="2022-08-05T13:36:58.506" v="23" actId="20577"/>
      <pc:docMkLst>
        <pc:docMk/>
      </pc:docMkLst>
      <pc:sldChg chg="modSp">
        <pc:chgData name="Stacey Fox" userId="" providerId="" clId="Web-{4E2E6284-C745-47E7-8C66-AD47DA3472D5}" dt="2022-08-05T13:35:38.443" v="1" actId="20577"/>
        <pc:sldMkLst>
          <pc:docMk/>
          <pc:sldMk cId="1719901412" sldId="277"/>
        </pc:sldMkLst>
        <pc:spChg chg="mod">
          <ac:chgData name="Stacey Fox" userId="" providerId="" clId="Web-{4E2E6284-C745-47E7-8C66-AD47DA3472D5}" dt="2022-08-05T13:35:38.443" v="1" actId="20577"/>
          <ac:spMkLst>
            <pc:docMk/>
            <pc:sldMk cId="1719901412" sldId="277"/>
            <ac:spMk id="3" creationId="{89E198B5-9C82-4EB1-B293-724058F1D62C}"/>
          </ac:spMkLst>
        </pc:spChg>
      </pc:sldChg>
      <pc:sldChg chg="modSp ord">
        <pc:chgData name="Stacey Fox" userId="" providerId="" clId="Web-{4E2E6284-C745-47E7-8C66-AD47DA3472D5}" dt="2022-08-05T13:36:58.506" v="23" actId="20577"/>
        <pc:sldMkLst>
          <pc:docMk/>
          <pc:sldMk cId="2412450282" sldId="280"/>
        </pc:sldMkLst>
        <pc:spChg chg="mod">
          <ac:chgData name="Stacey Fox" userId="" providerId="" clId="Web-{4E2E6284-C745-47E7-8C66-AD47DA3472D5}" dt="2022-08-05T13:36:58.506" v="23" actId="20577"/>
          <ac:spMkLst>
            <pc:docMk/>
            <pc:sldMk cId="2412450282" sldId="280"/>
            <ac:spMk id="7" creationId="{3FE97240-2BDE-466B-A709-B139A0DABAC0}"/>
          </ac:spMkLst>
        </pc:spChg>
        <pc:spChg chg="mod">
          <ac:chgData name="Stacey Fox" userId="" providerId="" clId="Web-{4E2E6284-C745-47E7-8C66-AD47DA3472D5}" dt="2022-08-05T13:36:42.553" v="18" actId="20577"/>
          <ac:spMkLst>
            <pc:docMk/>
            <pc:sldMk cId="2412450282" sldId="280"/>
            <ac:spMk id="8" creationId="{277E56CA-F00F-4952-8ADD-CE739343A598}"/>
          </ac:spMkLst>
        </pc:spChg>
        <pc:spChg chg="mod">
          <ac:chgData name="Stacey Fox" userId="" providerId="" clId="Web-{4E2E6284-C745-47E7-8C66-AD47DA3472D5}" dt="2022-08-05T13:36:52.537" v="21" actId="20577"/>
          <ac:spMkLst>
            <pc:docMk/>
            <pc:sldMk cId="2412450282" sldId="280"/>
            <ac:spMk id="9" creationId="{37B89A0A-5333-4EBC-BDC8-6C1ECD9F4280}"/>
          </ac:spMkLst>
        </pc:spChg>
      </pc:sldChg>
    </pc:docChg>
  </pc:docChgLst>
  <pc:docChgLst>
    <pc:chgData name="Stacey Fox" userId="ySLBnKzBQO8DxAXqTOCDtNPeaHjAXloeDRlQ8jezixc=" providerId="None" clId="Web-{E9CFDF08-3C59-43CC-9E2E-40C9174E9C45}"/>
    <pc:docChg chg="modSld">
      <pc:chgData name="Stacey Fox" userId="ySLBnKzBQO8DxAXqTOCDtNPeaHjAXloeDRlQ8jezixc=" providerId="None" clId="Web-{E9CFDF08-3C59-43CC-9E2E-40C9174E9C45}" dt="2023-01-23T19:40:14.229" v="44" actId="20577"/>
      <pc:docMkLst>
        <pc:docMk/>
      </pc:docMkLst>
      <pc:sldChg chg="addSp modSp">
        <pc:chgData name="Stacey Fox" userId="ySLBnKzBQO8DxAXqTOCDtNPeaHjAXloeDRlQ8jezixc=" providerId="None" clId="Web-{E9CFDF08-3C59-43CC-9E2E-40C9174E9C45}" dt="2023-01-23T19:40:14.229" v="44" actId="20577"/>
        <pc:sldMkLst>
          <pc:docMk/>
          <pc:sldMk cId="304975304" sldId="268"/>
        </pc:sldMkLst>
        <pc:spChg chg="mod">
          <ac:chgData name="Stacey Fox" userId="ySLBnKzBQO8DxAXqTOCDtNPeaHjAXloeDRlQ8jezixc=" providerId="None" clId="Web-{E9CFDF08-3C59-43CC-9E2E-40C9174E9C45}" dt="2023-01-23T19:40:14.229" v="44" actId="20577"/>
          <ac:spMkLst>
            <pc:docMk/>
            <pc:sldMk cId="304975304" sldId="268"/>
            <ac:spMk id="6" creationId="{00000000-0000-0000-0000-000000000000}"/>
          </ac:spMkLst>
        </pc:spChg>
        <pc:picChg chg="add mod">
          <ac:chgData name="Stacey Fox" userId="ySLBnKzBQO8DxAXqTOCDtNPeaHjAXloeDRlQ8jezixc=" providerId="None" clId="Web-{E9CFDF08-3C59-43CC-9E2E-40C9174E9C45}" dt="2023-01-23T19:39:15.916" v="16" actId="1076"/>
          <ac:picMkLst>
            <pc:docMk/>
            <pc:sldMk cId="304975304" sldId="268"/>
            <ac:picMk id="3" creationId="{EF3599BA-506D-74FB-0DCA-5E0EC711930D}"/>
          </ac:picMkLst>
        </pc:picChg>
      </pc:sldChg>
      <pc:sldChg chg="addSp modSp">
        <pc:chgData name="Stacey Fox" userId="ySLBnKzBQO8DxAXqTOCDtNPeaHjAXloeDRlQ8jezixc=" providerId="None" clId="Web-{E9CFDF08-3C59-43CC-9E2E-40C9174E9C45}" dt="2023-01-23T19:38:35.104" v="6" actId="1076"/>
        <pc:sldMkLst>
          <pc:docMk/>
          <pc:sldMk cId="1214775254" sldId="269"/>
        </pc:sldMkLst>
        <pc:picChg chg="add mod">
          <ac:chgData name="Stacey Fox" userId="ySLBnKzBQO8DxAXqTOCDtNPeaHjAXloeDRlQ8jezixc=" providerId="None" clId="Web-{E9CFDF08-3C59-43CC-9E2E-40C9174E9C45}" dt="2023-01-23T19:38:35.104" v="6" actId="1076"/>
          <ac:picMkLst>
            <pc:docMk/>
            <pc:sldMk cId="1214775254" sldId="269"/>
            <ac:picMk id="5" creationId="{257B8976-0D59-6211-61F9-51E969E0245D}"/>
          </ac:picMkLst>
        </pc:picChg>
      </pc:sldChg>
      <pc:sldChg chg="addSp modSp">
        <pc:chgData name="Stacey Fox" userId="ySLBnKzBQO8DxAXqTOCDtNPeaHjAXloeDRlQ8jezixc=" providerId="None" clId="Web-{E9CFDF08-3C59-43CC-9E2E-40C9174E9C45}" dt="2023-01-23T19:38:49.854" v="10" actId="1076"/>
        <pc:sldMkLst>
          <pc:docMk/>
          <pc:sldMk cId="1478190733" sldId="271"/>
        </pc:sldMkLst>
        <pc:picChg chg="add mod">
          <ac:chgData name="Stacey Fox" userId="ySLBnKzBQO8DxAXqTOCDtNPeaHjAXloeDRlQ8jezixc=" providerId="None" clId="Web-{E9CFDF08-3C59-43CC-9E2E-40C9174E9C45}" dt="2023-01-23T19:38:49.854" v="10" actId="1076"/>
          <ac:picMkLst>
            <pc:docMk/>
            <pc:sldMk cId="1478190733" sldId="271"/>
            <ac:picMk id="5" creationId="{4D02E65C-11EF-5144-0655-22C80E79B796}"/>
          </ac:picMkLst>
        </pc:picChg>
      </pc:sldChg>
    </pc:docChg>
  </pc:docChgLst>
  <pc:docChgLst>
    <pc:chgData name="Stacey Fox" userId="ySLBnKzBQO8DxAXqTOCDtNPeaHjAXloeDRlQ8jezixc=" providerId="None" clId="Web-{88714EAC-7323-4D48-84AD-934D4DEE0962}"/>
    <pc:docChg chg="modSld">
      <pc:chgData name="Stacey Fox" userId="ySLBnKzBQO8DxAXqTOCDtNPeaHjAXloeDRlQ8jezixc=" providerId="None" clId="Web-{88714EAC-7323-4D48-84AD-934D4DEE0962}" dt="2023-01-17T21:30:13.929" v="116" actId="20577"/>
      <pc:docMkLst>
        <pc:docMk/>
      </pc:docMkLst>
      <pc:sldChg chg="addSp delSp modSp">
        <pc:chgData name="Stacey Fox" userId="ySLBnKzBQO8DxAXqTOCDtNPeaHjAXloeDRlQ8jezixc=" providerId="None" clId="Web-{88714EAC-7323-4D48-84AD-934D4DEE0962}" dt="2023-01-17T21:30:13.929" v="116" actId="20577"/>
        <pc:sldMkLst>
          <pc:docMk/>
          <pc:sldMk cId="1719592115" sldId="265"/>
        </pc:sldMkLst>
        <pc:spChg chg="add del mod">
          <ac:chgData name="Stacey Fox" userId="ySLBnKzBQO8DxAXqTOCDtNPeaHjAXloeDRlQ8jezixc=" providerId="None" clId="Web-{88714EAC-7323-4D48-84AD-934D4DEE0962}" dt="2023-01-17T21:23:00.989" v="13"/>
          <ac:spMkLst>
            <pc:docMk/>
            <pc:sldMk cId="1719592115" sldId="265"/>
            <ac:spMk id="5" creationId="{207B210F-41A5-7007-D910-416FF8EBFFFE}"/>
          </ac:spMkLst>
        </pc:spChg>
        <pc:spChg chg="add mod">
          <ac:chgData name="Stacey Fox" userId="ySLBnKzBQO8DxAXqTOCDtNPeaHjAXloeDRlQ8jezixc=" providerId="None" clId="Web-{88714EAC-7323-4D48-84AD-934D4DEE0962}" dt="2023-01-17T21:25:07.989" v="31"/>
          <ac:spMkLst>
            <pc:docMk/>
            <pc:sldMk cId="1719592115" sldId="265"/>
            <ac:spMk id="8" creationId="{401416EF-E1D1-1F30-31EE-ED03AE124DD7}"/>
          </ac:spMkLst>
        </pc:spChg>
        <pc:spChg chg="add del">
          <ac:chgData name="Stacey Fox" userId="ySLBnKzBQO8DxAXqTOCDtNPeaHjAXloeDRlQ8jezixc=" providerId="None" clId="Web-{88714EAC-7323-4D48-84AD-934D4DEE0962}" dt="2023-01-17T21:24:55.411" v="28"/>
          <ac:spMkLst>
            <pc:docMk/>
            <pc:sldMk cId="1719592115" sldId="265"/>
            <ac:spMk id="10" creationId="{05F842E7-6ADD-199F-13A7-0D79F2BC5B8B}"/>
          </ac:spMkLst>
        </pc:spChg>
        <pc:spChg chg="add mod">
          <ac:chgData name="Stacey Fox" userId="ySLBnKzBQO8DxAXqTOCDtNPeaHjAXloeDRlQ8jezixc=" providerId="None" clId="Web-{88714EAC-7323-4D48-84AD-934D4DEE0962}" dt="2023-01-17T21:30:13.929" v="116" actId="20577"/>
          <ac:spMkLst>
            <pc:docMk/>
            <pc:sldMk cId="1719592115" sldId="265"/>
            <ac:spMk id="14" creationId="{DA91B3FA-4897-E5A7-4CD2-BBEED9926F4B}"/>
          </ac:spMkLst>
        </pc:spChg>
        <pc:spChg chg="add del mod">
          <ac:chgData name="Stacey Fox" userId="ySLBnKzBQO8DxAXqTOCDtNPeaHjAXloeDRlQ8jezixc=" providerId="None" clId="Web-{88714EAC-7323-4D48-84AD-934D4DEE0962}" dt="2023-01-17T21:30:07.679" v="114"/>
          <ac:spMkLst>
            <pc:docMk/>
            <pc:sldMk cId="1719592115" sldId="265"/>
            <ac:spMk id="19" creationId="{B5353658-67A9-0977-542C-AB6647F91945}"/>
          </ac:spMkLst>
        </pc:spChg>
        <pc:picChg chg="mod">
          <ac:chgData name="Stacey Fox" userId="ySLBnKzBQO8DxAXqTOCDtNPeaHjAXloeDRlQ8jezixc=" providerId="None" clId="Web-{88714EAC-7323-4D48-84AD-934D4DEE0962}" dt="2023-01-17T21:21:39.254" v="3" actId="1076"/>
          <ac:picMkLst>
            <pc:docMk/>
            <pc:sldMk cId="1719592115" sldId="265"/>
            <ac:picMk id="3" creationId="{00000000-0000-0000-0000-000000000000}"/>
          </ac:picMkLst>
        </pc:picChg>
        <pc:picChg chg="add del mod">
          <ac:chgData name="Stacey Fox" userId="ySLBnKzBQO8DxAXqTOCDtNPeaHjAXloeDRlQ8jezixc=" providerId="None" clId="Web-{88714EAC-7323-4D48-84AD-934D4DEE0962}" dt="2023-01-17T21:29:56.272" v="110"/>
          <ac:picMkLst>
            <pc:docMk/>
            <pc:sldMk cId="1719592115" sldId="265"/>
            <ac:picMk id="25" creationId="{2A857D8B-7504-33D6-255E-6ECBCB1286B3}"/>
          </ac:picMkLst>
        </pc:picChg>
        <pc:inkChg chg="add del">
          <ac:chgData name="Stacey Fox" userId="ySLBnKzBQO8DxAXqTOCDtNPeaHjAXloeDRlQ8jezixc=" providerId="None" clId="Web-{88714EAC-7323-4D48-84AD-934D4DEE0962}" dt="2023-01-17T21:21:37.972" v="2"/>
          <ac:inkMkLst>
            <pc:docMk/>
            <pc:sldMk cId="1719592115" sldId="265"/>
            <ac:inkMk id="4" creationId="{5F27079A-E5C5-25C9-CA37-90533B93C43A}"/>
          </ac:inkMkLst>
        </pc:inkChg>
        <pc:inkChg chg="add del">
          <ac:chgData name="Stacey Fox" userId="ySLBnKzBQO8DxAXqTOCDtNPeaHjAXloeDRlQ8jezixc=" providerId="None" clId="Web-{88714EAC-7323-4D48-84AD-934D4DEE0962}" dt="2023-01-17T21:22:40.645" v="8"/>
          <ac:inkMkLst>
            <pc:docMk/>
            <pc:sldMk cId="1719592115" sldId="265"/>
            <ac:inkMk id="6" creationId="{BDA8C76F-E261-8269-0CE0-F88165640447}"/>
          </ac:inkMkLst>
        </pc:inkChg>
        <pc:inkChg chg="add del">
          <ac:chgData name="Stacey Fox" userId="ySLBnKzBQO8DxAXqTOCDtNPeaHjAXloeDRlQ8jezixc=" providerId="None" clId="Web-{88714EAC-7323-4D48-84AD-934D4DEE0962}" dt="2023-01-17T21:22:55.676" v="10"/>
          <ac:inkMkLst>
            <pc:docMk/>
            <pc:sldMk cId="1719592115" sldId="265"/>
            <ac:inkMk id="7" creationId="{B0B6716E-6928-A750-5EDE-4788B018BAEC}"/>
          </ac:inkMkLst>
        </pc:inkChg>
        <pc:inkChg chg="add del">
          <ac:chgData name="Stacey Fox" userId="ySLBnKzBQO8DxAXqTOCDtNPeaHjAXloeDRlQ8jezixc=" providerId="None" clId="Web-{88714EAC-7323-4D48-84AD-934D4DEE0962}" dt="2023-01-17T21:23:40.458" v="18"/>
          <ac:inkMkLst>
            <pc:docMk/>
            <pc:sldMk cId="1719592115" sldId="265"/>
            <ac:inkMk id="9" creationId="{41F6B58C-5986-7BBE-0BB5-D665781C4614}"/>
          </ac:inkMkLst>
        </pc:inkChg>
        <pc:inkChg chg="add del">
          <ac:chgData name="Stacey Fox" userId="ySLBnKzBQO8DxAXqTOCDtNPeaHjAXloeDRlQ8jezixc=" providerId="None" clId="Web-{88714EAC-7323-4D48-84AD-934D4DEE0962}" dt="2023-01-17T21:24:44.630" v="23"/>
          <ac:inkMkLst>
            <pc:docMk/>
            <pc:sldMk cId="1719592115" sldId="265"/>
            <ac:inkMk id="11" creationId="{51BCD13C-C0D8-DB4C-0278-C8F87839C2A3}"/>
          </ac:inkMkLst>
        </pc:inkChg>
        <pc:inkChg chg="add del">
          <ac:chgData name="Stacey Fox" userId="ySLBnKzBQO8DxAXqTOCDtNPeaHjAXloeDRlQ8jezixc=" providerId="None" clId="Web-{88714EAC-7323-4D48-84AD-934D4DEE0962}" dt="2023-01-17T21:24:48.614" v="25"/>
          <ac:inkMkLst>
            <pc:docMk/>
            <pc:sldMk cId="1719592115" sldId="265"/>
            <ac:inkMk id="12" creationId="{D761FAEA-28E9-D826-3FEB-D06F0BB7C42F}"/>
          </ac:inkMkLst>
        </pc:inkChg>
        <pc:inkChg chg="add del">
          <ac:chgData name="Stacey Fox" userId="ySLBnKzBQO8DxAXqTOCDtNPeaHjAXloeDRlQ8jezixc=" providerId="None" clId="Web-{88714EAC-7323-4D48-84AD-934D4DEE0962}" dt="2023-01-17T21:24:52.302" v="27"/>
          <ac:inkMkLst>
            <pc:docMk/>
            <pc:sldMk cId="1719592115" sldId="265"/>
            <ac:inkMk id="13" creationId="{FD5AF703-A9BE-A217-9609-BF1964CF92F4}"/>
          </ac:inkMkLst>
        </pc:inkChg>
        <pc:inkChg chg="add del">
          <ac:chgData name="Stacey Fox" userId="ySLBnKzBQO8DxAXqTOCDtNPeaHjAXloeDRlQ8jezixc=" providerId="None" clId="Web-{88714EAC-7323-4D48-84AD-934D4DEE0962}" dt="2023-01-17T21:25:29.114" v="34"/>
          <ac:inkMkLst>
            <pc:docMk/>
            <pc:sldMk cId="1719592115" sldId="265"/>
            <ac:inkMk id="15" creationId="{DF347966-4E13-1549-2082-B41E15AFD934}"/>
          </ac:inkMkLst>
        </pc:inkChg>
        <pc:inkChg chg="add del">
          <ac:chgData name="Stacey Fox" userId="ySLBnKzBQO8DxAXqTOCDtNPeaHjAXloeDRlQ8jezixc=" providerId="None" clId="Web-{88714EAC-7323-4D48-84AD-934D4DEE0962}" dt="2023-01-17T21:25:46.255" v="48"/>
          <ac:inkMkLst>
            <pc:docMk/>
            <pc:sldMk cId="1719592115" sldId="265"/>
            <ac:inkMk id="16" creationId="{0C5943B7-965A-9D6D-4A3D-A4E6B6DB5F9E}"/>
          </ac:inkMkLst>
        </pc:inkChg>
        <pc:inkChg chg="add del">
          <ac:chgData name="Stacey Fox" userId="ySLBnKzBQO8DxAXqTOCDtNPeaHjAXloeDRlQ8jezixc=" providerId="None" clId="Web-{88714EAC-7323-4D48-84AD-934D4DEE0962}" dt="2023-01-17T21:25:55.583" v="50"/>
          <ac:inkMkLst>
            <pc:docMk/>
            <pc:sldMk cId="1719592115" sldId="265"/>
            <ac:inkMk id="17" creationId="{03E20873-DAC5-C25F-3877-F9C517E5B560}"/>
          </ac:inkMkLst>
        </pc:inkChg>
        <pc:inkChg chg="add del">
          <ac:chgData name="Stacey Fox" userId="ySLBnKzBQO8DxAXqTOCDtNPeaHjAXloeDRlQ8jezixc=" providerId="None" clId="Web-{88714EAC-7323-4D48-84AD-934D4DEE0962}" dt="2023-01-17T21:26:07.083" v="64"/>
          <ac:inkMkLst>
            <pc:docMk/>
            <pc:sldMk cId="1719592115" sldId="265"/>
            <ac:inkMk id="18" creationId="{830D7B27-BE7E-3384-19BC-B6540DF28AC2}"/>
          </ac:inkMkLst>
        </pc:inkChg>
        <pc:inkChg chg="add del">
          <ac:chgData name="Stacey Fox" userId="ySLBnKzBQO8DxAXqTOCDtNPeaHjAXloeDRlQ8jezixc=" providerId="None" clId="Web-{88714EAC-7323-4D48-84AD-934D4DEE0962}" dt="2023-01-17T21:26:49.099" v="85"/>
          <ac:inkMkLst>
            <pc:docMk/>
            <pc:sldMk cId="1719592115" sldId="265"/>
            <ac:inkMk id="20" creationId="{34D9C86C-384A-4FBF-E450-BCCFA620EB53}"/>
          </ac:inkMkLst>
        </pc:inkChg>
        <pc:inkChg chg="add del">
          <ac:chgData name="Stacey Fox" userId="ySLBnKzBQO8DxAXqTOCDtNPeaHjAXloeDRlQ8jezixc=" providerId="None" clId="Web-{88714EAC-7323-4D48-84AD-934D4DEE0962}" dt="2023-01-17T21:27:21.428" v="89"/>
          <ac:inkMkLst>
            <pc:docMk/>
            <pc:sldMk cId="1719592115" sldId="265"/>
            <ac:inkMk id="21" creationId="{04EC8775-96BB-2638-253B-CC65BD47EA40}"/>
          </ac:inkMkLst>
        </pc:inkChg>
        <pc:inkChg chg="add del">
          <ac:chgData name="Stacey Fox" userId="ySLBnKzBQO8DxAXqTOCDtNPeaHjAXloeDRlQ8jezixc=" providerId="None" clId="Web-{88714EAC-7323-4D48-84AD-934D4DEE0962}" dt="2023-01-17T21:27:27.021" v="91"/>
          <ac:inkMkLst>
            <pc:docMk/>
            <pc:sldMk cId="1719592115" sldId="265"/>
            <ac:inkMk id="22" creationId="{A10D13C4-ABDA-0EC0-9C41-3EFBCDE1AB86}"/>
          </ac:inkMkLst>
        </pc:inkChg>
        <pc:inkChg chg="add del">
          <ac:chgData name="Stacey Fox" userId="ySLBnKzBQO8DxAXqTOCDtNPeaHjAXloeDRlQ8jezixc=" providerId="None" clId="Web-{88714EAC-7323-4D48-84AD-934D4DEE0962}" dt="2023-01-17T21:27:38.522" v="93"/>
          <ac:inkMkLst>
            <pc:docMk/>
            <pc:sldMk cId="1719592115" sldId="265"/>
            <ac:inkMk id="23" creationId="{F0890EA0-6890-B8B9-C81E-A1914FB58AA9}"/>
          </ac:inkMkLst>
        </pc:inkChg>
        <pc:inkChg chg="add del">
          <ac:chgData name="Stacey Fox" userId="ySLBnKzBQO8DxAXqTOCDtNPeaHjAXloeDRlQ8jezixc=" providerId="None" clId="Web-{88714EAC-7323-4D48-84AD-934D4DEE0962}" dt="2023-01-17T21:28:15.678" v="97"/>
          <ac:inkMkLst>
            <pc:docMk/>
            <pc:sldMk cId="1719592115" sldId="265"/>
            <ac:inkMk id="24" creationId="{CB6D2F29-C5FA-6EBB-6749-CDD58B7DAFDD}"/>
          </ac:inkMkLst>
        </pc:inkChg>
        <pc:inkChg chg="add del">
          <ac:chgData name="Stacey Fox" userId="ySLBnKzBQO8DxAXqTOCDtNPeaHjAXloeDRlQ8jezixc=" providerId="None" clId="Web-{88714EAC-7323-4D48-84AD-934D4DEE0962}" dt="2023-01-17T21:29:26.866" v="103"/>
          <ac:inkMkLst>
            <pc:docMk/>
            <pc:sldMk cId="1719592115" sldId="265"/>
            <ac:inkMk id="26" creationId="{3989A304-9242-C00B-ED7B-FA8D1360381D}"/>
          </ac:inkMkLst>
        </pc:inkChg>
        <pc:inkChg chg="add del">
          <ac:chgData name="Stacey Fox" userId="ySLBnKzBQO8DxAXqTOCDtNPeaHjAXloeDRlQ8jezixc=" providerId="None" clId="Web-{88714EAC-7323-4D48-84AD-934D4DEE0962}" dt="2023-01-17T21:29:49.569" v="106"/>
          <ac:inkMkLst>
            <pc:docMk/>
            <pc:sldMk cId="1719592115" sldId="265"/>
            <ac:inkMk id="27" creationId="{7F7BC30A-57D5-3C5A-0898-CE98EEADBA15}"/>
          </ac:inkMkLst>
        </pc:inkChg>
        <pc:inkChg chg="add del">
          <ac:chgData name="Stacey Fox" userId="ySLBnKzBQO8DxAXqTOCDtNPeaHjAXloeDRlQ8jezixc=" providerId="None" clId="Web-{88714EAC-7323-4D48-84AD-934D4DEE0962}" dt="2023-01-17T21:29:54.976" v="109"/>
          <ac:inkMkLst>
            <pc:docMk/>
            <pc:sldMk cId="1719592115" sldId="265"/>
            <ac:inkMk id="28" creationId="{A132A7E4-9353-EAA2-FC77-33E195572D0A}"/>
          </ac:inkMkLst>
        </pc:inkChg>
      </pc:sldChg>
    </pc:docChg>
  </pc:docChgLst>
  <pc:docChgLst>
    <pc:chgData name="Stacey Fox" userId="ySLBnKzBQO8DxAXqTOCDtNPeaHjAXloeDRlQ8jezixc=" providerId="None" clId="Web-{F0F22482-9942-49AE-B545-D4BEAE175C6E}"/>
    <pc:docChg chg="modSld">
      <pc:chgData name="Stacey Fox" userId="ySLBnKzBQO8DxAXqTOCDtNPeaHjAXloeDRlQ8jezixc=" providerId="None" clId="Web-{F0F22482-9942-49AE-B545-D4BEAE175C6E}" dt="2023-01-19T20:46:58.614" v="223" actId="1076"/>
      <pc:docMkLst>
        <pc:docMk/>
      </pc:docMkLst>
      <pc:sldChg chg="addSp modSp">
        <pc:chgData name="Stacey Fox" userId="ySLBnKzBQO8DxAXqTOCDtNPeaHjAXloeDRlQ8jezixc=" providerId="None" clId="Web-{F0F22482-9942-49AE-B545-D4BEAE175C6E}" dt="2023-01-19T20:46:58.614" v="223" actId="1076"/>
        <pc:sldMkLst>
          <pc:docMk/>
          <pc:sldMk cId="3622035280" sldId="270"/>
        </pc:sldMkLst>
        <pc:spChg chg="add mod">
          <ac:chgData name="Stacey Fox" userId="ySLBnKzBQO8DxAXqTOCDtNPeaHjAXloeDRlQ8jezixc=" providerId="None" clId="Web-{F0F22482-9942-49AE-B545-D4BEAE175C6E}" dt="2023-01-19T20:46:58.614" v="223" actId="1076"/>
          <ac:spMkLst>
            <pc:docMk/>
            <pc:sldMk cId="3622035280" sldId="270"/>
            <ac:spMk id="3" creationId="{DDE1A368-45A1-5CD5-1D5D-8A7A0516AA51}"/>
          </ac:spMkLst>
        </pc:spChg>
        <pc:spChg chg="mod">
          <ac:chgData name="Stacey Fox" userId="ySLBnKzBQO8DxAXqTOCDtNPeaHjAXloeDRlQ8jezixc=" providerId="None" clId="Web-{F0F22482-9942-49AE-B545-D4BEAE175C6E}" dt="2023-01-19T20:36:41.548" v="221" actId="20577"/>
          <ac:spMkLst>
            <pc:docMk/>
            <pc:sldMk cId="3622035280" sldId="270"/>
            <ac:spMk id="6" creationId="{00000000-0000-0000-0000-000000000000}"/>
          </ac:spMkLst>
        </pc:spChg>
      </pc:sldChg>
      <pc:sldChg chg="addSp modSp">
        <pc:chgData name="Stacey Fox" userId="ySLBnKzBQO8DxAXqTOCDtNPeaHjAXloeDRlQ8jezixc=" providerId="None" clId="Web-{F0F22482-9942-49AE-B545-D4BEAE175C6E}" dt="2023-01-19T20:13:53.916" v="168" actId="20577"/>
        <pc:sldMkLst>
          <pc:docMk/>
          <pc:sldMk cId="1434990751" sldId="272"/>
        </pc:sldMkLst>
        <pc:spChg chg="mod">
          <ac:chgData name="Stacey Fox" userId="ySLBnKzBQO8DxAXqTOCDtNPeaHjAXloeDRlQ8jezixc=" providerId="None" clId="Web-{F0F22482-9942-49AE-B545-D4BEAE175C6E}" dt="2023-01-19T20:13:53.916" v="168" actId="20577"/>
          <ac:spMkLst>
            <pc:docMk/>
            <pc:sldMk cId="1434990751" sldId="272"/>
            <ac:spMk id="3" creationId="{40124EE7-839A-4D20-A6C4-CECA2667974D}"/>
          </ac:spMkLst>
        </pc:spChg>
        <pc:spChg chg="mod">
          <ac:chgData name="Stacey Fox" userId="ySLBnKzBQO8DxAXqTOCDtNPeaHjAXloeDRlQ8jezixc=" providerId="None" clId="Web-{F0F22482-9942-49AE-B545-D4BEAE175C6E}" dt="2023-01-19T20:07:38.868" v="32" actId="1076"/>
          <ac:spMkLst>
            <pc:docMk/>
            <pc:sldMk cId="1434990751" sldId="272"/>
            <ac:spMk id="4" creationId="{BBD3F8C7-AFF5-49AA-A78C-4DD98D02EB2F}"/>
          </ac:spMkLst>
        </pc:spChg>
        <pc:spChg chg="mod">
          <ac:chgData name="Stacey Fox" userId="ySLBnKzBQO8DxAXqTOCDtNPeaHjAXloeDRlQ8jezixc=" providerId="None" clId="Web-{F0F22482-9942-49AE-B545-D4BEAE175C6E}" dt="2023-01-19T20:07:43.477" v="33" actId="1076"/>
          <ac:spMkLst>
            <pc:docMk/>
            <pc:sldMk cId="1434990751" sldId="272"/>
            <ac:spMk id="5" creationId="{DA6A6F9D-E983-48B9-B719-68CD978E930E}"/>
          </ac:spMkLst>
        </pc:spChg>
        <pc:picChg chg="add mod">
          <ac:chgData name="Stacey Fox" userId="ySLBnKzBQO8DxAXqTOCDtNPeaHjAXloeDRlQ8jezixc=" providerId="None" clId="Web-{F0F22482-9942-49AE-B545-D4BEAE175C6E}" dt="2023-01-19T20:07:48.602" v="34" actId="1076"/>
          <ac:picMkLst>
            <pc:docMk/>
            <pc:sldMk cId="1434990751" sldId="272"/>
            <ac:picMk id="2" creationId="{45FED411-EC55-3FEE-B5A0-CA43556178BB}"/>
          </ac:picMkLst>
        </pc:picChg>
        <pc:picChg chg="mod">
          <ac:chgData name="Stacey Fox" userId="ySLBnKzBQO8DxAXqTOCDtNPeaHjAXloeDRlQ8jezixc=" providerId="None" clId="Web-{F0F22482-9942-49AE-B545-D4BEAE175C6E}" dt="2023-01-19T20:07:29.493" v="31" actId="1076"/>
          <ac:picMkLst>
            <pc:docMk/>
            <pc:sldMk cId="1434990751" sldId="272"/>
            <ac:picMk id="6" creationId="{00000000-0000-0000-0000-000000000000}"/>
          </ac:picMkLst>
        </pc:picChg>
      </pc:sldChg>
    </pc:docChg>
  </pc:docChgLst>
  <pc:docChgLst>
    <pc:chgData name="Katelyn M Maragi" clId="Web-{7D123870-165B-4E82-B4A1-8F447FB6FE89}"/>
    <pc:docChg chg="modSld sldOrd">
      <pc:chgData name="Katelyn M Maragi" userId="" providerId="" clId="Web-{7D123870-165B-4E82-B4A1-8F447FB6FE89}" dt="2022-08-31T17:17:33.314" v="11" actId="20577"/>
      <pc:docMkLst>
        <pc:docMk/>
      </pc:docMkLst>
      <pc:sldChg chg="modSp">
        <pc:chgData name="Katelyn M Maragi" userId="" providerId="" clId="Web-{7D123870-165B-4E82-B4A1-8F447FB6FE89}" dt="2022-08-31T17:17:33.314" v="11" actId="20577"/>
        <pc:sldMkLst>
          <pc:docMk/>
          <pc:sldMk cId="1373914862" sldId="261"/>
        </pc:sldMkLst>
        <pc:spChg chg="mod">
          <ac:chgData name="Katelyn M Maragi" userId="" providerId="" clId="Web-{7D123870-165B-4E82-B4A1-8F447FB6FE89}" dt="2022-08-31T17:17:33.314" v="11" actId="20577"/>
          <ac:spMkLst>
            <pc:docMk/>
            <pc:sldMk cId="1373914862" sldId="261"/>
            <ac:spMk id="12" creationId="{00000000-0000-0000-0000-000000000000}"/>
          </ac:spMkLst>
        </pc:spChg>
      </pc:sldChg>
      <pc:sldChg chg="modSp ord">
        <pc:chgData name="Katelyn M Maragi" userId="" providerId="" clId="Web-{7D123870-165B-4E82-B4A1-8F447FB6FE89}" dt="2022-08-31T17:17:18.079" v="3" actId="20577"/>
        <pc:sldMkLst>
          <pc:docMk/>
          <pc:sldMk cId="929540258" sldId="284"/>
        </pc:sldMkLst>
        <pc:spChg chg="mod">
          <ac:chgData name="Katelyn M Maragi" userId="" providerId="" clId="Web-{7D123870-165B-4E82-B4A1-8F447FB6FE89}" dt="2022-08-31T17:17:18.079" v="3" actId="20577"/>
          <ac:spMkLst>
            <pc:docMk/>
            <pc:sldMk cId="929540258" sldId="284"/>
            <ac:spMk id="13" creationId="{742CA187-2FCB-4092-B455-E9F269019710}"/>
          </ac:spMkLst>
        </pc:spChg>
      </pc:sldChg>
    </pc:docChg>
  </pc:docChgLst>
  <pc:docChgLst>
    <pc:chgData name="Stacey Fox" clId="Web-{25CE3F96-2799-4662-A871-28C8AB96B834}"/>
    <pc:docChg chg="modSld">
      <pc:chgData name="Stacey Fox" userId="" providerId="" clId="Web-{25CE3F96-2799-4662-A871-28C8AB96B834}" dt="2024-02-06T16:12:21.166" v="9" actId="20577"/>
      <pc:docMkLst>
        <pc:docMk/>
      </pc:docMkLst>
      <pc:sldChg chg="modSp">
        <pc:chgData name="Stacey Fox" userId="" providerId="" clId="Web-{25CE3F96-2799-4662-A871-28C8AB96B834}" dt="2024-02-06T16:11:54.259" v="3" actId="20577"/>
        <pc:sldMkLst>
          <pc:docMk/>
          <pc:sldMk cId="586971786" sldId="266"/>
        </pc:sldMkLst>
        <pc:spChg chg="mod">
          <ac:chgData name="Stacey Fox" userId="" providerId="" clId="Web-{25CE3F96-2799-4662-A871-28C8AB96B834}" dt="2024-02-06T16:11:54.259" v="3" actId="20577"/>
          <ac:spMkLst>
            <pc:docMk/>
            <pc:sldMk cId="586971786" sldId="266"/>
            <ac:spMk id="3" creationId="{00000000-0000-0000-0000-000000000000}"/>
          </ac:spMkLst>
        </pc:spChg>
      </pc:sldChg>
      <pc:sldChg chg="modSp">
        <pc:chgData name="Stacey Fox" userId="" providerId="" clId="Web-{25CE3F96-2799-4662-A871-28C8AB96B834}" dt="2024-02-06T16:12:21.166" v="9" actId="20577"/>
        <pc:sldMkLst>
          <pc:docMk/>
          <pc:sldMk cId="304975304" sldId="268"/>
        </pc:sldMkLst>
        <pc:spChg chg="mod">
          <ac:chgData name="Stacey Fox" userId="" providerId="" clId="Web-{25CE3F96-2799-4662-A871-28C8AB96B834}" dt="2024-02-06T16:12:21.166" v="9" actId="20577"/>
          <ac:spMkLst>
            <pc:docMk/>
            <pc:sldMk cId="304975304" sldId="268"/>
            <ac:spMk id="6" creationId="{00000000-0000-0000-0000-000000000000}"/>
          </ac:spMkLst>
        </pc:spChg>
      </pc:sldChg>
    </pc:docChg>
  </pc:docChgLst>
  <pc:docChgLst>
    <pc:chgData name="Katelyn M Maragi" userId="wPKLGvTsY40sWE5+/v9L4PpIGwyE8xs1CTZmh7lQUHw=" providerId="None" clId="Web-{34B5902D-C31B-4D24-9D34-CD9902A19F91}"/>
    <pc:docChg chg="addSld delSld modSld addMainMaster">
      <pc:chgData name="Katelyn M Maragi" userId="wPKLGvTsY40sWE5+/v9L4PpIGwyE8xs1CTZmh7lQUHw=" providerId="None" clId="Web-{34B5902D-C31B-4D24-9D34-CD9902A19F91}" dt="2023-01-12T20:52:02.457" v="92"/>
      <pc:docMkLst>
        <pc:docMk/>
      </pc:docMkLst>
      <pc:sldChg chg="modSp">
        <pc:chgData name="Katelyn M Maragi" userId="wPKLGvTsY40sWE5+/v9L4PpIGwyE8xs1CTZmh7lQUHw=" providerId="None" clId="Web-{34B5902D-C31B-4D24-9D34-CD9902A19F91}" dt="2023-01-12T20:42:40.889" v="10" actId="20577"/>
        <pc:sldMkLst>
          <pc:docMk/>
          <pc:sldMk cId="3101511856" sldId="276"/>
        </pc:sldMkLst>
        <pc:spChg chg="mod">
          <ac:chgData name="Katelyn M Maragi" userId="wPKLGvTsY40sWE5+/v9L4PpIGwyE8xs1CTZmh7lQUHw=" providerId="None" clId="Web-{34B5902D-C31B-4D24-9D34-CD9902A19F91}" dt="2023-01-12T20:42:40.889" v="10" actId="20577"/>
          <ac:spMkLst>
            <pc:docMk/>
            <pc:sldMk cId="3101511856" sldId="276"/>
            <ac:spMk id="3" creationId="{AEA8CB32-DDCE-404A-AA2A-D2680FE7A82D}"/>
          </ac:spMkLst>
        </pc:spChg>
        <pc:spChg chg="mod">
          <ac:chgData name="Katelyn M Maragi" userId="wPKLGvTsY40sWE5+/v9L4PpIGwyE8xs1CTZmh7lQUHw=" providerId="None" clId="Web-{34B5902D-C31B-4D24-9D34-CD9902A19F91}" dt="2023-01-12T20:42:16.701" v="4" actId="14100"/>
          <ac:spMkLst>
            <pc:docMk/>
            <pc:sldMk cId="3101511856" sldId="276"/>
            <ac:spMk id="5" creationId="{E33C08F8-2491-4DDE-B857-EC1A2B443EB4}"/>
          </ac:spMkLst>
        </pc:spChg>
        <pc:spChg chg="mod">
          <ac:chgData name="Katelyn M Maragi" userId="wPKLGvTsY40sWE5+/v9L4PpIGwyE8xs1CTZmh7lQUHw=" providerId="None" clId="Web-{34B5902D-C31B-4D24-9D34-CD9902A19F91}" dt="2023-01-12T20:42:27.233" v="7" actId="1076"/>
          <ac:spMkLst>
            <pc:docMk/>
            <pc:sldMk cId="3101511856" sldId="276"/>
            <ac:spMk id="6" creationId="{E30DD1BC-3EC1-4A43-9D11-62C67F3ACCAC}"/>
          </ac:spMkLst>
        </pc:spChg>
        <pc:picChg chg="mod">
          <ac:chgData name="Katelyn M Maragi" userId="wPKLGvTsY40sWE5+/v9L4PpIGwyE8xs1CTZmh7lQUHw=" providerId="None" clId="Web-{34B5902D-C31B-4D24-9D34-CD9902A19F91}" dt="2023-01-12T20:42:04.732" v="2" actId="1076"/>
          <ac:picMkLst>
            <pc:docMk/>
            <pc:sldMk cId="3101511856" sldId="276"/>
            <ac:picMk id="4" creationId="{20C24822-69A6-41A4-AE80-62110B6BE9EC}"/>
          </ac:picMkLst>
        </pc:picChg>
      </pc:sldChg>
      <pc:sldChg chg="modSp del">
        <pc:chgData name="Katelyn M Maragi" userId="wPKLGvTsY40sWE5+/v9L4PpIGwyE8xs1CTZmh7lQUHw=" providerId="None" clId="Web-{34B5902D-C31B-4D24-9D34-CD9902A19F91}" dt="2023-01-12T20:52:02.457" v="92"/>
        <pc:sldMkLst>
          <pc:docMk/>
          <pc:sldMk cId="2412450282" sldId="280"/>
        </pc:sldMkLst>
        <pc:spChg chg="mod">
          <ac:chgData name="Katelyn M Maragi" userId="wPKLGvTsY40sWE5+/v9L4PpIGwyE8xs1CTZmh7lQUHw=" providerId="None" clId="Web-{34B5902D-C31B-4D24-9D34-CD9902A19F91}" dt="2023-01-12T20:46:32.767" v="61" actId="20577"/>
          <ac:spMkLst>
            <pc:docMk/>
            <pc:sldMk cId="2412450282" sldId="280"/>
            <ac:spMk id="7" creationId="{3FE97240-2BDE-466B-A709-B139A0DABAC0}"/>
          </ac:spMkLst>
        </pc:spChg>
        <pc:spChg chg="mod">
          <ac:chgData name="Katelyn M Maragi" userId="wPKLGvTsY40sWE5+/v9L4PpIGwyE8xs1CTZmh7lQUHw=" providerId="None" clId="Web-{34B5902D-C31B-4D24-9D34-CD9902A19F91}" dt="2023-01-12T20:45:58.157" v="55" actId="20577"/>
          <ac:spMkLst>
            <pc:docMk/>
            <pc:sldMk cId="2412450282" sldId="280"/>
            <ac:spMk id="8" creationId="{277E56CA-F00F-4952-8ADD-CE739343A598}"/>
          </ac:spMkLst>
        </pc:spChg>
      </pc:sldChg>
      <pc:sldChg chg="modSp add">
        <pc:chgData name="Katelyn M Maragi" userId="wPKLGvTsY40sWE5+/v9L4PpIGwyE8xs1CTZmh7lQUHw=" providerId="None" clId="Web-{34B5902D-C31B-4D24-9D34-CD9902A19F91}" dt="2023-01-12T20:51:58.020" v="91" actId="20577"/>
        <pc:sldMkLst>
          <pc:docMk/>
          <pc:sldMk cId="824156217" sldId="286"/>
        </pc:sldMkLst>
        <pc:spChg chg="mod">
          <ac:chgData name="Katelyn M Maragi" userId="wPKLGvTsY40sWE5+/v9L4PpIGwyE8xs1CTZmh7lQUHw=" providerId="None" clId="Web-{34B5902D-C31B-4D24-9D34-CD9902A19F91}" dt="2023-01-12T20:51:58.020" v="91" actId="20577"/>
          <ac:spMkLst>
            <pc:docMk/>
            <pc:sldMk cId="824156217" sldId="286"/>
            <ac:spMk id="3" creationId="{A10915E0-3E16-4124-88BB-AADCC7279384}"/>
          </ac:spMkLst>
        </pc:spChg>
      </pc:sldChg>
      <pc:sldMasterChg chg="add addSldLayout">
        <pc:chgData name="Katelyn M Maragi" userId="wPKLGvTsY40sWE5+/v9L4PpIGwyE8xs1CTZmh7lQUHw=" providerId="None" clId="Web-{34B5902D-C31B-4D24-9D34-CD9902A19F91}" dt="2023-01-12T20:46:33.235" v="62"/>
        <pc:sldMasterMkLst>
          <pc:docMk/>
          <pc:sldMasterMk cId="693854872" sldId="2147483675"/>
        </pc:sldMasterMkLst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2902803582" sldId="2147483676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2238138889" sldId="2147483677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726258677" sldId="2147483678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2830419443" sldId="2147483679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3890861015" sldId="2147483680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2626560502" sldId="2147483681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991262035" sldId="2147483682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3561029412" sldId="2147483683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1839451036" sldId="2147483684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1426268790" sldId="2147483685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1570066398" sldId="2147483686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1639995216" sldId="2147483687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464524123" sldId="2147483688"/>
          </pc:sldLayoutMkLst>
        </pc:sldLayoutChg>
        <pc:sldLayoutChg chg="add">
          <pc:chgData name="Katelyn M Maragi" userId="wPKLGvTsY40sWE5+/v9L4PpIGwyE8xs1CTZmh7lQUHw=" providerId="None" clId="Web-{34B5902D-C31B-4D24-9D34-CD9902A19F91}" dt="2023-01-12T20:46:33.235" v="62"/>
          <pc:sldLayoutMkLst>
            <pc:docMk/>
            <pc:sldMasterMk cId="693854872" sldId="2147483675"/>
            <pc:sldLayoutMk cId="2406345580" sldId="2147483689"/>
          </pc:sldLayoutMkLst>
        </pc:sldLayoutChg>
      </pc:sldMasterChg>
    </pc:docChg>
  </pc:docChgLst>
  <pc:docChgLst>
    <pc:chgData name="Katelyn M Maragi" userId="wPKLGvTsY40sWE5+/v9L4PpIGwyE8xs1CTZmh7lQUHw=" providerId="None" clId="Web-{C8096FFB-4AA5-4B4A-8CA8-60B3298D16A9}"/>
    <pc:docChg chg="modSld">
      <pc:chgData name="Katelyn M Maragi" userId="wPKLGvTsY40sWE5+/v9L4PpIGwyE8xs1CTZmh7lQUHw=" providerId="None" clId="Web-{C8096FFB-4AA5-4B4A-8CA8-60B3298D16A9}" dt="2023-01-23T21:36:16.726" v="13" actId="20577"/>
      <pc:docMkLst>
        <pc:docMk/>
      </pc:docMkLst>
      <pc:sldChg chg="modSp">
        <pc:chgData name="Katelyn M Maragi" userId="wPKLGvTsY40sWE5+/v9L4PpIGwyE8xs1CTZmh7lQUHw=" providerId="None" clId="Web-{C8096FFB-4AA5-4B4A-8CA8-60B3298D16A9}" dt="2023-01-23T21:36:16.726" v="13" actId="20577"/>
        <pc:sldMkLst>
          <pc:docMk/>
          <pc:sldMk cId="586971786" sldId="266"/>
        </pc:sldMkLst>
        <pc:spChg chg="mod">
          <ac:chgData name="Katelyn M Maragi" userId="wPKLGvTsY40sWE5+/v9L4PpIGwyE8xs1CTZmh7lQUHw=" providerId="None" clId="Web-{C8096FFB-4AA5-4B4A-8CA8-60B3298D16A9}" dt="2023-01-23T21:36:16.726" v="13" actId="20577"/>
          <ac:spMkLst>
            <pc:docMk/>
            <pc:sldMk cId="586971786" sldId="266"/>
            <ac:spMk id="3" creationId="{00000000-0000-0000-0000-000000000000}"/>
          </ac:spMkLst>
        </pc:spChg>
      </pc:sldChg>
    </pc:docChg>
  </pc:docChgLst>
  <pc:docChgLst>
    <pc:chgData name="Katelyn M Maragi" clId="Web-{06CF7666-EB1A-4B38-B1ED-260FD84802DA}"/>
    <pc:docChg chg="sldOrd">
      <pc:chgData name="Katelyn M Maragi" userId="" providerId="" clId="Web-{06CF7666-EB1A-4B38-B1ED-260FD84802DA}" dt="2024-02-06T21:39:52.608" v="1"/>
      <pc:docMkLst>
        <pc:docMk/>
      </pc:docMkLst>
      <pc:sldChg chg="ord">
        <pc:chgData name="Katelyn M Maragi" userId="" providerId="" clId="Web-{06CF7666-EB1A-4B38-B1ED-260FD84802DA}" dt="2024-02-06T21:39:52.608" v="1"/>
        <pc:sldMkLst>
          <pc:docMk/>
          <pc:sldMk cId="1719901412" sldId="277"/>
        </pc:sldMkLst>
      </pc:sldChg>
    </pc:docChg>
  </pc:docChgLst>
  <pc:docChgLst>
    <pc:chgData name="Katelyn M Maragi" userId="wPKLGvTsY40sWE5+/v9L4PpIGwyE8xs1CTZmh7lQUHw=" providerId="None" clId="Web-{2FF0CFD4-B538-454C-9F6F-7A2EF482EA33}"/>
    <pc:docChg chg="modSld">
      <pc:chgData name="Katelyn M Maragi" userId="wPKLGvTsY40sWE5+/v9L4PpIGwyE8xs1CTZmh7lQUHw=" providerId="None" clId="Web-{2FF0CFD4-B538-454C-9F6F-7A2EF482EA33}" dt="2023-01-25T22:02:06.371" v="163" actId="20577"/>
      <pc:docMkLst>
        <pc:docMk/>
      </pc:docMkLst>
      <pc:sldChg chg="modSp">
        <pc:chgData name="Katelyn M Maragi" userId="wPKLGvTsY40sWE5+/v9L4PpIGwyE8xs1CTZmh7lQUHw=" providerId="None" clId="Web-{2FF0CFD4-B538-454C-9F6F-7A2EF482EA33}" dt="2023-01-25T21:49:05.654" v="117" actId="20577"/>
        <pc:sldMkLst>
          <pc:docMk/>
          <pc:sldMk cId="732830559" sldId="263"/>
        </pc:sldMkLst>
        <pc:spChg chg="mod">
          <ac:chgData name="Katelyn M Maragi" userId="wPKLGvTsY40sWE5+/v9L4PpIGwyE8xs1CTZmh7lQUHw=" providerId="None" clId="Web-{2FF0CFD4-B538-454C-9F6F-7A2EF482EA33}" dt="2023-01-25T21:47:30.668" v="15" actId="20577"/>
          <ac:spMkLst>
            <pc:docMk/>
            <pc:sldMk cId="732830559" sldId="263"/>
            <ac:spMk id="2" creationId="{00000000-0000-0000-0000-000000000000}"/>
          </ac:spMkLst>
        </pc:spChg>
        <pc:spChg chg="mod">
          <ac:chgData name="Katelyn M Maragi" userId="wPKLGvTsY40sWE5+/v9L4PpIGwyE8xs1CTZmh7lQUHw=" providerId="None" clId="Web-{2FF0CFD4-B538-454C-9F6F-7A2EF482EA33}" dt="2023-01-25T21:49:05.654" v="117" actId="20577"/>
          <ac:spMkLst>
            <pc:docMk/>
            <pc:sldMk cId="732830559" sldId="263"/>
            <ac:spMk id="11" creationId="{00000000-0000-0000-0000-000000000000}"/>
          </ac:spMkLst>
        </pc:spChg>
      </pc:sldChg>
      <pc:sldChg chg="modSp">
        <pc:chgData name="Katelyn M Maragi" userId="wPKLGvTsY40sWE5+/v9L4PpIGwyE8xs1CTZmh7lQUHw=" providerId="None" clId="Web-{2FF0CFD4-B538-454C-9F6F-7A2EF482EA33}" dt="2023-01-25T22:02:06.371" v="163" actId="20577"/>
        <pc:sldMkLst>
          <pc:docMk/>
          <pc:sldMk cId="1434990751" sldId="272"/>
        </pc:sldMkLst>
        <pc:spChg chg="mod">
          <ac:chgData name="Katelyn M Maragi" userId="wPKLGvTsY40sWE5+/v9L4PpIGwyE8xs1CTZmh7lQUHw=" providerId="None" clId="Web-{2FF0CFD4-B538-454C-9F6F-7A2EF482EA33}" dt="2023-01-25T22:02:06.371" v="163" actId="20577"/>
          <ac:spMkLst>
            <pc:docMk/>
            <pc:sldMk cId="1434990751" sldId="272"/>
            <ac:spMk id="3" creationId="{40124EE7-839A-4D20-A6C4-CECA2667974D}"/>
          </ac:spMkLst>
        </pc:spChg>
      </pc:sldChg>
    </pc:docChg>
  </pc:docChgLst>
  <pc:docChgLst>
    <pc:chgData name="Katelyn M Maragi" userId="wPKLGvTsY40sWE5+/v9L4PpIGwyE8xs1CTZmh7lQUHw=" providerId="None" clId="Web-{7CA20FE6-4D9C-4C28-90F5-D4F21655EF83}"/>
    <pc:docChg chg="modSld">
      <pc:chgData name="Katelyn M Maragi" userId="wPKLGvTsY40sWE5+/v9L4PpIGwyE8xs1CTZmh7lQUHw=" providerId="None" clId="Web-{7CA20FE6-4D9C-4C28-90F5-D4F21655EF83}" dt="2023-01-25T21:17:38.803" v="2" actId="20577"/>
      <pc:docMkLst>
        <pc:docMk/>
      </pc:docMkLst>
      <pc:sldChg chg="modSp">
        <pc:chgData name="Katelyn M Maragi" userId="wPKLGvTsY40sWE5+/v9L4PpIGwyE8xs1CTZmh7lQUHw=" providerId="None" clId="Web-{7CA20FE6-4D9C-4C28-90F5-D4F21655EF83}" dt="2023-01-25T21:17:38.803" v="2" actId="20577"/>
        <pc:sldMkLst>
          <pc:docMk/>
          <pc:sldMk cId="1373914862" sldId="261"/>
        </pc:sldMkLst>
        <pc:spChg chg="mod">
          <ac:chgData name="Katelyn M Maragi" userId="wPKLGvTsY40sWE5+/v9L4PpIGwyE8xs1CTZmh7lQUHw=" providerId="None" clId="Web-{7CA20FE6-4D9C-4C28-90F5-D4F21655EF83}" dt="2023-01-25T21:17:38.803" v="2" actId="20577"/>
          <ac:spMkLst>
            <pc:docMk/>
            <pc:sldMk cId="1373914862" sldId="261"/>
            <ac:spMk id="12" creationId="{00000000-0000-0000-0000-000000000000}"/>
          </ac:spMkLst>
        </pc:spChg>
      </pc:sldChg>
    </pc:docChg>
  </pc:docChgLst>
  <pc:docChgLst>
    <pc:chgData name="Stacey Fox" userId="ySLBnKzBQO8DxAXqTOCDtNPeaHjAXloeDRlQ8jezixc=" providerId="None" clId="Web-{0614D235-62AD-4B61-9783-113AEBA099F0}"/>
    <pc:docChg chg="modSld">
      <pc:chgData name="Stacey Fox" userId="ySLBnKzBQO8DxAXqTOCDtNPeaHjAXloeDRlQ8jezixc=" providerId="None" clId="Web-{0614D235-62AD-4B61-9783-113AEBA099F0}" dt="2023-01-23T21:51:58.914" v="9" actId="1076"/>
      <pc:docMkLst>
        <pc:docMk/>
      </pc:docMkLst>
      <pc:sldChg chg="delSp modSp">
        <pc:chgData name="Stacey Fox" userId="ySLBnKzBQO8DxAXqTOCDtNPeaHjAXloeDRlQ8jezixc=" providerId="None" clId="Web-{0614D235-62AD-4B61-9783-113AEBA099F0}" dt="2023-01-23T21:51:58.914" v="9" actId="1076"/>
        <pc:sldMkLst>
          <pc:docMk/>
          <pc:sldMk cId="1434990751" sldId="272"/>
        </pc:sldMkLst>
        <pc:spChg chg="mod">
          <ac:chgData name="Stacey Fox" userId="ySLBnKzBQO8DxAXqTOCDtNPeaHjAXloeDRlQ8jezixc=" providerId="None" clId="Web-{0614D235-62AD-4B61-9783-113AEBA099F0}" dt="2023-01-23T21:51:32.773" v="3" actId="20577"/>
          <ac:spMkLst>
            <pc:docMk/>
            <pc:sldMk cId="1434990751" sldId="272"/>
            <ac:spMk id="3" creationId="{40124EE7-839A-4D20-A6C4-CECA2667974D}"/>
          </ac:spMkLst>
        </pc:spChg>
        <pc:spChg chg="mod">
          <ac:chgData name="Stacey Fox" userId="ySLBnKzBQO8DxAXqTOCDtNPeaHjAXloeDRlQ8jezixc=" providerId="None" clId="Web-{0614D235-62AD-4B61-9783-113AEBA099F0}" dt="2023-01-23T21:51:55.117" v="8" actId="1076"/>
          <ac:spMkLst>
            <pc:docMk/>
            <pc:sldMk cId="1434990751" sldId="272"/>
            <ac:spMk id="4" creationId="{BBD3F8C7-AFF5-49AA-A78C-4DD98D02EB2F}"/>
          </ac:spMkLst>
        </pc:spChg>
        <pc:spChg chg="mod">
          <ac:chgData name="Stacey Fox" userId="ySLBnKzBQO8DxAXqTOCDtNPeaHjAXloeDRlQ8jezixc=" providerId="None" clId="Web-{0614D235-62AD-4B61-9783-113AEBA099F0}" dt="2023-01-23T21:51:58.914" v="9" actId="1076"/>
          <ac:spMkLst>
            <pc:docMk/>
            <pc:sldMk cId="1434990751" sldId="272"/>
            <ac:spMk id="5" creationId="{DA6A6F9D-E983-48B9-B719-68CD978E930E}"/>
          </ac:spMkLst>
        </pc:spChg>
        <pc:picChg chg="del">
          <ac:chgData name="Stacey Fox" userId="ySLBnKzBQO8DxAXqTOCDtNPeaHjAXloeDRlQ8jezixc=" providerId="None" clId="Web-{0614D235-62AD-4B61-9783-113AEBA099F0}" dt="2023-01-23T21:51:25.085" v="0"/>
          <ac:picMkLst>
            <pc:docMk/>
            <pc:sldMk cId="1434990751" sldId="272"/>
            <ac:picMk id="2" creationId="{45FED411-EC55-3FEE-B5A0-CA43556178BB}"/>
          </ac:picMkLst>
        </pc:picChg>
        <pc:picChg chg="mod">
          <ac:chgData name="Stacey Fox" userId="ySLBnKzBQO8DxAXqTOCDtNPeaHjAXloeDRlQ8jezixc=" providerId="None" clId="Web-{0614D235-62AD-4B61-9783-113AEBA099F0}" dt="2023-01-23T21:51:49.836" v="7" actId="14100"/>
          <ac:picMkLst>
            <pc:docMk/>
            <pc:sldMk cId="1434990751" sldId="272"/>
            <ac:picMk id="6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A4679-F4F6-4A22-BC39-9AB84D90894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0FC84D-A62E-47DE-9834-CFBEE425F7D8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 dirty="0"/>
            <a:t>1. Finish your </a:t>
          </a:r>
          <a:r>
            <a:rPr lang="en-US" b="1" dirty="0">
              <a:latin typeface="Century Gothic" panose="020B0502020202020204"/>
            </a:rPr>
            <a:t>U of A + PSUT courses</a:t>
          </a:r>
          <a:r>
            <a:rPr lang="en-US" b="1" dirty="0"/>
            <a:t> </a:t>
          </a:r>
        </a:p>
      </dgm:t>
    </dgm:pt>
    <dgm:pt modelId="{6937A44A-8BCC-49FB-967F-FA397C64B15C}" type="parTrans" cxnId="{06294416-9FDA-4A49-A3CA-8A3EA59495BA}">
      <dgm:prSet/>
      <dgm:spPr/>
      <dgm:t>
        <a:bodyPr/>
        <a:lstStyle/>
        <a:p>
          <a:endParaRPr lang="en-US"/>
        </a:p>
      </dgm:t>
    </dgm:pt>
    <dgm:pt modelId="{A6FD3E98-A0E7-4633-ABEF-1DF73361C436}" type="sibTrans" cxnId="{06294416-9FDA-4A49-A3CA-8A3EA59495BA}">
      <dgm:prSet/>
      <dgm:spPr/>
      <dgm:t>
        <a:bodyPr/>
        <a:lstStyle/>
        <a:p>
          <a:endParaRPr lang="en-US"/>
        </a:p>
      </dgm:t>
    </dgm:pt>
    <dgm:pt modelId="{E44605D8-FDB9-429B-8A58-EF2180D503C7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dirty="0"/>
            <a:t>2</a:t>
          </a:r>
          <a:r>
            <a:rPr lang="en-US" b="1" dirty="0"/>
            <a:t>.</a:t>
          </a:r>
          <a:r>
            <a:rPr lang="en-US" b="1" dirty="0">
              <a:latin typeface="Century Gothic" panose="020B0502020202020204"/>
            </a:rPr>
            <a:t> </a:t>
          </a:r>
          <a:r>
            <a:rPr lang="en-US" b="1" dirty="0"/>
            <a:t>Send your PSUT official transcripts to </a:t>
          </a:r>
          <a:r>
            <a:rPr lang="en-US" b="1" dirty="0">
              <a:latin typeface="Century Gothic" panose="020B0502020202020204"/>
            </a:rPr>
            <a:t>U of A</a:t>
          </a:r>
          <a:endParaRPr lang="en-US" b="1" dirty="0"/>
        </a:p>
      </dgm:t>
    </dgm:pt>
    <dgm:pt modelId="{E69F73BE-10DB-4A1E-AA0C-7B92BE23F003}" type="parTrans" cxnId="{FAA3FAF9-9937-48B3-BCDF-F4893F0CB1A0}">
      <dgm:prSet/>
      <dgm:spPr/>
      <dgm:t>
        <a:bodyPr/>
        <a:lstStyle/>
        <a:p>
          <a:endParaRPr lang="en-US"/>
        </a:p>
      </dgm:t>
    </dgm:pt>
    <dgm:pt modelId="{21EF4DD3-DEDE-4BBE-81FD-6749314D4562}" type="sibTrans" cxnId="{FAA3FAF9-9937-48B3-BCDF-F4893F0CB1A0}">
      <dgm:prSet/>
      <dgm:spPr/>
      <dgm:t>
        <a:bodyPr/>
        <a:lstStyle/>
        <a:p>
          <a:endParaRPr lang="en-US"/>
        </a:p>
      </dgm:t>
    </dgm:pt>
    <dgm:pt modelId="{B500422C-DE65-4823-8748-B16C9F3F3DAA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3. </a:t>
          </a:r>
          <a:r>
            <a:rPr lang="en-US" b="1" err="1"/>
            <a:t>GradPath</a:t>
          </a:r>
          <a:r>
            <a:rPr lang="en-US" b="1"/>
            <a:t> &gt; </a:t>
          </a:r>
          <a:r>
            <a:rPr lang="en-US" b="1">
              <a:latin typeface="Century Gothic" panose="020B0502020202020204"/>
            </a:rPr>
            <a:t>FIRST - Submit</a:t>
          </a:r>
          <a:r>
            <a:rPr lang="en-US" b="1"/>
            <a:t> your Transfer Credit Evaluation form</a:t>
          </a:r>
          <a:r>
            <a:rPr lang="en-US" b="1">
              <a:latin typeface="Century Gothic" panose="020B0502020202020204"/>
            </a:rPr>
            <a:t> listing PSUT courses</a:t>
          </a:r>
          <a:endParaRPr lang="en-US" b="1"/>
        </a:p>
      </dgm:t>
    </dgm:pt>
    <dgm:pt modelId="{33675107-6B39-4CFE-A324-D16187F29D35}" type="parTrans" cxnId="{4DCA4C29-A3FF-48F3-AA0F-62C113CB0830}">
      <dgm:prSet/>
      <dgm:spPr/>
      <dgm:t>
        <a:bodyPr/>
        <a:lstStyle/>
        <a:p>
          <a:endParaRPr lang="en-US"/>
        </a:p>
      </dgm:t>
    </dgm:pt>
    <dgm:pt modelId="{86E13BC8-920E-487A-80F8-2585E2BC7725}" type="sibTrans" cxnId="{4DCA4C29-A3FF-48F3-AA0F-62C113CB0830}">
      <dgm:prSet/>
      <dgm:spPr/>
      <dgm:t>
        <a:bodyPr/>
        <a:lstStyle/>
        <a:p>
          <a:endParaRPr lang="en-US"/>
        </a:p>
      </dgm:t>
    </dgm:pt>
    <dgm:pt modelId="{A72BDECE-4935-4F7B-8D84-7CCA19BE2C43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4.</a:t>
          </a:r>
          <a:r>
            <a:rPr lang="en-US" b="1">
              <a:latin typeface="Century Gothic" panose="020B0502020202020204"/>
            </a:rPr>
            <a:t> </a:t>
          </a:r>
          <a:r>
            <a:rPr lang="en-US" b="1" err="1">
              <a:latin typeface="Century Gothic" panose="020B0502020202020204"/>
            </a:rPr>
            <a:t>GradPath</a:t>
          </a:r>
          <a:r>
            <a:rPr lang="en-US" b="1">
              <a:latin typeface="Century Gothic" panose="020B0502020202020204"/>
            </a:rPr>
            <a:t> &gt; Completing remaining GradPath forms and SIE MS Exit Survey</a:t>
          </a:r>
          <a:endParaRPr lang="en-US" b="1"/>
        </a:p>
      </dgm:t>
    </dgm:pt>
    <dgm:pt modelId="{5D0984C8-94A0-4CF6-ACC3-7D72B1D31EF0}" type="parTrans" cxnId="{E1D0F8F9-88C1-4B90-A5C6-E6C7157CBA16}">
      <dgm:prSet/>
      <dgm:spPr/>
      <dgm:t>
        <a:bodyPr/>
        <a:lstStyle/>
        <a:p>
          <a:endParaRPr lang="en-US"/>
        </a:p>
      </dgm:t>
    </dgm:pt>
    <dgm:pt modelId="{FD88AC3D-D2E4-4BDF-8C0C-1B231B4F962E}" type="sibTrans" cxnId="{E1D0F8F9-88C1-4B90-A5C6-E6C7157CBA16}">
      <dgm:prSet/>
      <dgm:spPr/>
      <dgm:t>
        <a:bodyPr/>
        <a:lstStyle/>
        <a:p>
          <a:endParaRPr lang="en-US"/>
        </a:p>
      </dgm:t>
    </dgm:pt>
    <dgm:pt modelId="{B1D285E0-D411-4CC1-B2FB-27A371637075}">
      <dgm:prSet phldrT="[Text]"/>
      <dgm:spPr>
        <a:solidFill>
          <a:schemeClr val="accent1">
            <a:hueOff val="0"/>
            <a:satOff val="0"/>
            <a:lumOff val="0"/>
            <a:alpha val="42000"/>
          </a:schemeClr>
        </a:solidFill>
      </dgm:spPr>
      <dgm:t>
        <a:bodyPr/>
        <a:lstStyle/>
        <a:p>
          <a:pPr rtl="0"/>
          <a:r>
            <a:rPr lang="en-US" b="1"/>
            <a:t>5. </a:t>
          </a:r>
          <a:r>
            <a:rPr lang="en-US" b="1">
              <a:latin typeface="Century Gothic" panose="020B0502020202020204"/>
            </a:rPr>
            <a:t>Graduate!</a:t>
          </a:r>
          <a:endParaRPr lang="en-US" b="1"/>
        </a:p>
      </dgm:t>
    </dgm:pt>
    <dgm:pt modelId="{8333342B-DBCC-4E8B-979A-CC47FF1CDA4F}" type="parTrans" cxnId="{90D2CE73-2906-4FAA-8256-2415218394B2}">
      <dgm:prSet/>
      <dgm:spPr/>
      <dgm:t>
        <a:bodyPr/>
        <a:lstStyle/>
        <a:p>
          <a:endParaRPr lang="en-US"/>
        </a:p>
      </dgm:t>
    </dgm:pt>
    <dgm:pt modelId="{EA7277C2-E4E8-45C5-9BDC-3E0DCF04CB53}" type="sibTrans" cxnId="{90D2CE73-2906-4FAA-8256-2415218394B2}">
      <dgm:prSet/>
      <dgm:spPr/>
      <dgm:t>
        <a:bodyPr/>
        <a:lstStyle/>
        <a:p>
          <a:endParaRPr lang="en-US"/>
        </a:p>
      </dgm:t>
    </dgm:pt>
    <dgm:pt modelId="{2AED5A8D-26A6-4280-8246-700F55A2B3CC}" type="pres">
      <dgm:prSet presAssocID="{E99A4679-F4F6-4A22-BC39-9AB84D908941}" presName="diagram" presStyleCnt="0">
        <dgm:presLayoutVars>
          <dgm:dir/>
          <dgm:resizeHandles val="exact"/>
        </dgm:presLayoutVars>
      </dgm:prSet>
      <dgm:spPr/>
    </dgm:pt>
    <dgm:pt modelId="{0B81754E-3E7A-4335-84BE-3B658F4D164F}" type="pres">
      <dgm:prSet presAssocID="{250FC84D-A62E-47DE-9834-CFBEE425F7D8}" presName="node" presStyleLbl="node1" presStyleIdx="0" presStyleCnt="5">
        <dgm:presLayoutVars>
          <dgm:bulletEnabled val="1"/>
        </dgm:presLayoutVars>
      </dgm:prSet>
      <dgm:spPr/>
    </dgm:pt>
    <dgm:pt modelId="{7CAA82F0-A949-465C-8523-84127B76EB57}" type="pres">
      <dgm:prSet presAssocID="{A6FD3E98-A0E7-4633-ABEF-1DF73361C436}" presName="sibTrans" presStyleCnt="0"/>
      <dgm:spPr/>
    </dgm:pt>
    <dgm:pt modelId="{CC5141EC-732A-4B3F-9247-4D1124528E55}" type="pres">
      <dgm:prSet presAssocID="{E44605D8-FDB9-429B-8A58-EF2180D503C7}" presName="node" presStyleLbl="node1" presStyleIdx="1" presStyleCnt="5" custLinFactNeighborX="1182" custLinFactNeighborY="1970">
        <dgm:presLayoutVars>
          <dgm:bulletEnabled val="1"/>
        </dgm:presLayoutVars>
      </dgm:prSet>
      <dgm:spPr/>
    </dgm:pt>
    <dgm:pt modelId="{07EA9D5A-79FB-4974-9767-01BCFA09AFFF}" type="pres">
      <dgm:prSet presAssocID="{21EF4DD3-DEDE-4BBE-81FD-6749314D4562}" presName="sibTrans" presStyleCnt="0"/>
      <dgm:spPr/>
    </dgm:pt>
    <dgm:pt modelId="{35FFDF80-98C2-405C-8539-8B9A128419DA}" type="pres">
      <dgm:prSet presAssocID="{B500422C-DE65-4823-8748-B16C9F3F3DAA}" presName="node" presStyleLbl="node1" presStyleIdx="2" presStyleCnt="5">
        <dgm:presLayoutVars>
          <dgm:bulletEnabled val="1"/>
        </dgm:presLayoutVars>
      </dgm:prSet>
      <dgm:spPr/>
    </dgm:pt>
    <dgm:pt modelId="{DC9FAE16-182F-4DBE-B242-8E6EFA1B5966}" type="pres">
      <dgm:prSet presAssocID="{86E13BC8-920E-487A-80F8-2585E2BC7725}" presName="sibTrans" presStyleCnt="0"/>
      <dgm:spPr/>
    </dgm:pt>
    <dgm:pt modelId="{5FC5241B-BBAA-48AD-9B37-0B7777BE5862}" type="pres">
      <dgm:prSet presAssocID="{A72BDECE-4935-4F7B-8D84-7CCA19BE2C43}" presName="node" presStyleLbl="node1" presStyleIdx="3" presStyleCnt="5">
        <dgm:presLayoutVars>
          <dgm:bulletEnabled val="1"/>
        </dgm:presLayoutVars>
      </dgm:prSet>
      <dgm:spPr/>
    </dgm:pt>
    <dgm:pt modelId="{43A59156-57E8-4399-A9C6-F1277C246F9D}" type="pres">
      <dgm:prSet presAssocID="{FD88AC3D-D2E4-4BDF-8C0C-1B231B4F962E}" presName="sibTrans" presStyleCnt="0"/>
      <dgm:spPr/>
    </dgm:pt>
    <dgm:pt modelId="{7D8FAC2B-0E93-45F5-B301-C9BE0D524F5B}" type="pres">
      <dgm:prSet presAssocID="{B1D285E0-D411-4CC1-B2FB-27A371637075}" presName="node" presStyleLbl="node1" presStyleIdx="4" presStyleCnt="5" custLinFactNeighborX="-394">
        <dgm:presLayoutVars>
          <dgm:bulletEnabled val="1"/>
        </dgm:presLayoutVars>
      </dgm:prSet>
      <dgm:spPr/>
    </dgm:pt>
  </dgm:ptLst>
  <dgm:cxnLst>
    <dgm:cxn modelId="{4CAA4408-47CE-49E3-9886-0E3EC5300556}" type="presOf" srcId="{250FC84D-A62E-47DE-9834-CFBEE425F7D8}" destId="{0B81754E-3E7A-4335-84BE-3B658F4D164F}" srcOrd="0" destOrd="0" presId="urn:microsoft.com/office/officeart/2005/8/layout/default"/>
    <dgm:cxn modelId="{06294416-9FDA-4A49-A3CA-8A3EA59495BA}" srcId="{E99A4679-F4F6-4A22-BC39-9AB84D908941}" destId="{250FC84D-A62E-47DE-9834-CFBEE425F7D8}" srcOrd="0" destOrd="0" parTransId="{6937A44A-8BCC-49FB-967F-FA397C64B15C}" sibTransId="{A6FD3E98-A0E7-4633-ABEF-1DF73361C436}"/>
    <dgm:cxn modelId="{4DCA4C29-A3FF-48F3-AA0F-62C113CB0830}" srcId="{E99A4679-F4F6-4A22-BC39-9AB84D908941}" destId="{B500422C-DE65-4823-8748-B16C9F3F3DAA}" srcOrd="2" destOrd="0" parTransId="{33675107-6B39-4CFE-A324-D16187F29D35}" sibTransId="{86E13BC8-920E-487A-80F8-2585E2BC7725}"/>
    <dgm:cxn modelId="{90D2CE73-2906-4FAA-8256-2415218394B2}" srcId="{E99A4679-F4F6-4A22-BC39-9AB84D908941}" destId="{B1D285E0-D411-4CC1-B2FB-27A371637075}" srcOrd="4" destOrd="0" parTransId="{8333342B-DBCC-4E8B-979A-CC47FF1CDA4F}" sibTransId="{EA7277C2-E4E8-45C5-9BDC-3E0DCF04CB53}"/>
    <dgm:cxn modelId="{AD9B295A-1517-4273-8E62-D693C52D252B}" type="presOf" srcId="{A72BDECE-4935-4F7B-8D84-7CCA19BE2C43}" destId="{5FC5241B-BBAA-48AD-9B37-0B7777BE5862}" srcOrd="0" destOrd="0" presId="urn:microsoft.com/office/officeart/2005/8/layout/default"/>
    <dgm:cxn modelId="{408AF680-DF15-4C75-AA26-7C2C3E2678AD}" type="presOf" srcId="{B500422C-DE65-4823-8748-B16C9F3F3DAA}" destId="{35FFDF80-98C2-405C-8539-8B9A128419DA}" srcOrd="0" destOrd="0" presId="urn:microsoft.com/office/officeart/2005/8/layout/default"/>
    <dgm:cxn modelId="{D0D975AA-331C-49FB-8A44-2C0C9E94B239}" type="presOf" srcId="{E44605D8-FDB9-429B-8A58-EF2180D503C7}" destId="{CC5141EC-732A-4B3F-9247-4D1124528E55}" srcOrd="0" destOrd="0" presId="urn:microsoft.com/office/officeart/2005/8/layout/default"/>
    <dgm:cxn modelId="{FE3BCFB3-A978-42D0-85CE-D9FF39B304D1}" type="presOf" srcId="{B1D285E0-D411-4CC1-B2FB-27A371637075}" destId="{7D8FAC2B-0E93-45F5-B301-C9BE0D524F5B}" srcOrd="0" destOrd="0" presId="urn:microsoft.com/office/officeart/2005/8/layout/default"/>
    <dgm:cxn modelId="{31F092E6-97A6-4C38-BFE6-2AC5F48A4118}" type="presOf" srcId="{E99A4679-F4F6-4A22-BC39-9AB84D908941}" destId="{2AED5A8D-26A6-4280-8246-700F55A2B3CC}" srcOrd="0" destOrd="0" presId="urn:microsoft.com/office/officeart/2005/8/layout/default"/>
    <dgm:cxn modelId="{E1D0F8F9-88C1-4B90-A5C6-E6C7157CBA16}" srcId="{E99A4679-F4F6-4A22-BC39-9AB84D908941}" destId="{A72BDECE-4935-4F7B-8D84-7CCA19BE2C43}" srcOrd="3" destOrd="0" parTransId="{5D0984C8-94A0-4CF6-ACC3-7D72B1D31EF0}" sibTransId="{FD88AC3D-D2E4-4BDF-8C0C-1B231B4F962E}"/>
    <dgm:cxn modelId="{FAA3FAF9-9937-48B3-BCDF-F4893F0CB1A0}" srcId="{E99A4679-F4F6-4A22-BC39-9AB84D908941}" destId="{E44605D8-FDB9-429B-8A58-EF2180D503C7}" srcOrd="1" destOrd="0" parTransId="{E69F73BE-10DB-4A1E-AA0C-7B92BE23F003}" sibTransId="{21EF4DD3-DEDE-4BBE-81FD-6749314D4562}"/>
    <dgm:cxn modelId="{A04548EF-EF6A-49F4-ABE9-59C554460F0C}" type="presParOf" srcId="{2AED5A8D-26A6-4280-8246-700F55A2B3CC}" destId="{0B81754E-3E7A-4335-84BE-3B658F4D164F}" srcOrd="0" destOrd="0" presId="urn:microsoft.com/office/officeart/2005/8/layout/default"/>
    <dgm:cxn modelId="{E56F12A9-230F-4DBC-91D3-0858AF93DF33}" type="presParOf" srcId="{2AED5A8D-26A6-4280-8246-700F55A2B3CC}" destId="{7CAA82F0-A949-465C-8523-84127B76EB57}" srcOrd="1" destOrd="0" presId="urn:microsoft.com/office/officeart/2005/8/layout/default"/>
    <dgm:cxn modelId="{84052CBB-31B3-4BF8-9AF8-8A5BDC77DB89}" type="presParOf" srcId="{2AED5A8D-26A6-4280-8246-700F55A2B3CC}" destId="{CC5141EC-732A-4B3F-9247-4D1124528E55}" srcOrd="2" destOrd="0" presId="urn:microsoft.com/office/officeart/2005/8/layout/default"/>
    <dgm:cxn modelId="{6ED31357-6D61-459D-9C94-0E1F3EB6208B}" type="presParOf" srcId="{2AED5A8D-26A6-4280-8246-700F55A2B3CC}" destId="{07EA9D5A-79FB-4974-9767-01BCFA09AFFF}" srcOrd="3" destOrd="0" presId="urn:microsoft.com/office/officeart/2005/8/layout/default"/>
    <dgm:cxn modelId="{9A17D2DE-ACC0-474D-8E05-6E5B35D7FA6E}" type="presParOf" srcId="{2AED5A8D-26A6-4280-8246-700F55A2B3CC}" destId="{35FFDF80-98C2-405C-8539-8B9A128419DA}" srcOrd="4" destOrd="0" presId="urn:microsoft.com/office/officeart/2005/8/layout/default"/>
    <dgm:cxn modelId="{9029B3D0-E862-4AE8-B267-419734E632A3}" type="presParOf" srcId="{2AED5A8D-26A6-4280-8246-700F55A2B3CC}" destId="{DC9FAE16-182F-4DBE-B242-8E6EFA1B5966}" srcOrd="5" destOrd="0" presId="urn:microsoft.com/office/officeart/2005/8/layout/default"/>
    <dgm:cxn modelId="{15BB6270-39C8-49B8-9005-6F15A4626321}" type="presParOf" srcId="{2AED5A8D-26A6-4280-8246-700F55A2B3CC}" destId="{5FC5241B-BBAA-48AD-9B37-0B7777BE5862}" srcOrd="6" destOrd="0" presId="urn:microsoft.com/office/officeart/2005/8/layout/default"/>
    <dgm:cxn modelId="{E6DFE23F-0443-426B-A128-8CEF50F702A8}" type="presParOf" srcId="{2AED5A8D-26A6-4280-8246-700F55A2B3CC}" destId="{43A59156-57E8-4399-A9C6-F1277C246F9D}" srcOrd="7" destOrd="0" presId="urn:microsoft.com/office/officeart/2005/8/layout/default"/>
    <dgm:cxn modelId="{4AD1FE67-B080-43EA-8CDA-FDDACB823646}" type="presParOf" srcId="{2AED5A8D-26A6-4280-8246-700F55A2B3CC}" destId="{7D8FAC2B-0E93-45F5-B301-C9BE0D524F5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A8F1E7-ADEF-4A1F-A70D-4C01CB61B40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8C17DB8-A839-401D-9895-876AA452F1E9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Cumulative U of A GPA</a:t>
          </a:r>
          <a:endParaRPr lang="en-US" dirty="0"/>
        </a:p>
      </dgm:t>
    </dgm:pt>
    <dgm:pt modelId="{5281DFB6-D6E6-4EBE-94B9-12E825EB9035}" type="parTrans" cxnId="{CC33E2FD-DD45-42E0-BDC3-5C95C055EBF6}">
      <dgm:prSet/>
      <dgm:spPr/>
      <dgm:t>
        <a:bodyPr/>
        <a:lstStyle/>
        <a:p>
          <a:endParaRPr lang="en-US"/>
        </a:p>
      </dgm:t>
    </dgm:pt>
    <dgm:pt modelId="{14EF7FCE-DE14-48F7-B5B3-A1F81C58076A}" type="sibTrans" cxnId="{CC33E2FD-DD45-42E0-BDC3-5C95C055EBF6}">
      <dgm:prSet/>
      <dgm:spPr/>
      <dgm:t>
        <a:bodyPr/>
        <a:lstStyle/>
        <a:p>
          <a:endParaRPr lang="en-US"/>
        </a:p>
      </dgm:t>
    </dgm:pt>
    <dgm:pt modelId="{76FCBD22-2FE8-4E95-8873-B7B0FF653725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Cumulative GPA is a 3.00</a:t>
          </a:r>
          <a:endParaRPr lang="en-US" dirty="0"/>
        </a:p>
      </dgm:t>
    </dgm:pt>
    <dgm:pt modelId="{090D134A-3262-4CAD-9A35-77F7F9AAD27F}" type="parTrans" cxnId="{29F0D70A-9FC8-4B66-BEA2-93DDE3BFD51F}">
      <dgm:prSet/>
      <dgm:spPr/>
      <dgm:t>
        <a:bodyPr/>
        <a:lstStyle/>
        <a:p>
          <a:endParaRPr lang="en-US"/>
        </a:p>
      </dgm:t>
    </dgm:pt>
    <dgm:pt modelId="{EF27CD46-FFC0-4A02-BFC1-88EB28E6BE4F}" type="sibTrans" cxnId="{29F0D70A-9FC8-4B66-BEA2-93DDE3BFD51F}">
      <dgm:prSet/>
      <dgm:spPr/>
      <dgm:t>
        <a:bodyPr/>
        <a:lstStyle/>
        <a:p>
          <a:endParaRPr lang="en-US"/>
        </a:p>
      </dgm:t>
    </dgm:pt>
    <dgm:pt modelId="{37CF7EDC-42F0-4EB6-B71A-BB397D225D90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All U of A SIE courses are at least "C" grade or higher </a:t>
          </a:r>
          <a:endParaRPr lang="en-US" dirty="0"/>
        </a:p>
      </dgm:t>
    </dgm:pt>
    <dgm:pt modelId="{01036C11-7918-4D2B-960E-495F24F9BE15}" type="parTrans" cxnId="{31BE1226-BD6A-4E20-A03B-DAA632934275}">
      <dgm:prSet/>
      <dgm:spPr/>
      <dgm:t>
        <a:bodyPr/>
        <a:lstStyle/>
        <a:p>
          <a:endParaRPr lang="en-US"/>
        </a:p>
      </dgm:t>
    </dgm:pt>
    <dgm:pt modelId="{183D4CE4-70A4-42BB-96E2-4C29444E3520}" type="sibTrans" cxnId="{31BE1226-BD6A-4E20-A03B-DAA632934275}">
      <dgm:prSet/>
      <dgm:spPr/>
      <dgm:t>
        <a:bodyPr/>
        <a:lstStyle/>
        <a:p>
          <a:endParaRPr lang="en-US"/>
        </a:p>
      </dgm:t>
    </dgm:pt>
    <dgm:pt modelId="{8063C535-BAB5-4D4A-9009-FB8FF7A15E02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Enrollment </a:t>
          </a:r>
          <a:endParaRPr lang="en-US" dirty="0"/>
        </a:p>
      </dgm:t>
    </dgm:pt>
    <dgm:pt modelId="{3637ACC8-8695-45FD-B601-48D4AE1FEE58}" type="parTrans" cxnId="{E9CA46C1-CCE1-41AF-A520-1E4B592FD02D}">
      <dgm:prSet/>
      <dgm:spPr/>
      <dgm:t>
        <a:bodyPr/>
        <a:lstStyle/>
        <a:p>
          <a:endParaRPr lang="en-US"/>
        </a:p>
      </dgm:t>
    </dgm:pt>
    <dgm:pt modelId="{15D3D8AA-4A69-46E4-B994-4B8BD01A268B}" type="sibTrans" cxnId="{E9CA46C1-CCE1-41AF-A520-1E4B592FD02D}">
      <dgm:prSet/>
      <dgm:spPr/>
      <dgm:t>
        <a:bodyPr/>
        <a:lstStyle/>
        <a:p>
          <a:endParaRPr lang="en-US"/>
        </a:p>
      </dgm:t>
    </dgm:pt>
    <dgm:pt modelId="{427C43A1-68BB-4111-88C2-92DE8AED6C82}">
      <dgm:prSet phldrT="[Text]"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Enrolled in at least 1.00 graduate credit hour in graduation term at U of A</a:t>
          </a:r>
          <a:endParaRPr lang="en-US" dirty="0"/>
        </a:p>
      </dgm:t>
    </dgm:pt>
    <dgm:pt modelId="{8CAD4909-2967-4931-A2CB-C841A310A6D5}" type="parTrans" cxnId="{96BF819C-FD38-43AC-8962-B23C7D64DA65}">
      <dgm:prSet/>
      <dgm:spPr/>
      <dgm:t>
        <a:bodyPr/>
        <a:lstStyle/>
        <a:p>
          <a:endParaRPr lang="en-US"/>
        </a:p>
      </dgm:t>
    </dgm:pt>
    <dgm:pt modelId="{AD888234-AF2D-492E-86AF-E6CCC83B8B90}" type="sibTrans" cxnId="{96BF819C-FD38-43AC-8962-B23C7D64DA65}">
      <dgm:prSet/>
      <dgm:spPr/>
      <dgm:t>
        <a:bodyPr/>
        <a:lstStyle/>
        <a:p>
          <a:endParaRPr lang="en-US"/>
        </a:p>
      </dgm:t>
    </dgm:pt>
    <dgm:pt modelId="{4F4B9F6D-1795-4561-8F9D-58162A80F674}">
      <dgm:prSet phldrT="[Text]" phldr="0"/>
      <dgm:spPr/>
      <dgm:t>
        <a:bodyPr/>
        <a:lstStyle/>
        <a:p>
          <a:pPr rtl="0"/>
          <a:r>
            <a:rPr lang="en-US" dirty="0" err="1">
              <a:latin typeface="Century Gothic" panose="020B0502020202020204"/>
            </a:rPr>
            <a:t>GradPath</a:t>
          </a:r>
          <a:r>
            <a:rPr lang="en-US" dirty="0">
              <a:latin typeface="Century Gothic" panose="020B0502020202020204"/>
            </a:rPr>
            <a:t> </a:t>
          </a:r>
          <a:endParaRPr lang="en-US" dirty="0"/>
        </a:p>
      </dgm:t>
    </dgm:pt>
    <dgm:pt modelId="{87F88318-9CBF-4C05-BE24-3AA1EBD3FB23}" type="parTrans" cxnId="{008FC82B-C6DE-49A6-B3F2-D07D6F5D61A5}">
      <dgm:prSet/>
      <dgm:spPr/>
      <dgm:t>
        <a:bodyPr/>
        <a:lstStyle/>
        <a:p>
          <a:endParaRPr lang="en-US"/>
        </a:p>
      </dgm:t>
    </dgm:pt>
    <dgm:pt modelId="{666732D9-B375-49F0-B868-72F79560529C}" type="sibTrans" cxnId="{008FC82B-C6DE-49A6-B3F2-D07D6F5D61A5}">
      <dgm:prSet/>
      <dgm:spPr/>
      <dgm:t>
        <a:bodyPr/>
        <a:lstStyle/>
        <a:p>
          <a:endParaRPr lang="en-US"/>
        </a:p>
      </dgm:t>
    </dgm:pt>
    <dgm:pt modelId="{007E24D3-F40B-4F2C-9ED8-EED785CA5D29}">
      <dgm:prSet phldr="0"/>
      <dgm:spPr/>
      <dgm:t>
        <a:bodyPr/>
        <a:lstStyle/>
        <a:p>
          <a:pPr rtl="0"/>
          <a:endParaRPr lang="en-US">
            <a:latin typeface="Century Gothic" panose="020B0502020202020204"/>
          </a:endParaRPr>
        </a:p>
      </dgm:t>
    </dgm:pt>
    <dgm:pt modelId="{65E67517-E00A-41BE-B809-FDE813B72BC2}" type="parTrans" cxnId="{999A1179-17AA-427A-BEC3-FCF3E44EE44F}">
      <dgm:prSet/>
      <dgm:spPr/>
    </dgm:pt>
    <dgm:pt modelId="{498246B8-9990-4BEE-A1DE-1766F1180CD5}" type="sibTrans" cxnId="{999A1179-17AA-427A-BEC3-FCF3E44EE44F}">
      <dgm:prSet/>
      <dgm:spPr/>
    </dgm:pt>
    <dgm:pt modelId="{6A21B575-FBEE-46CB-81DF-A44B9B0A5360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Complete all </a:t>
          </a:r>
          <a:r>
            <a:rPr lang="en-US" dirty="0" err="1">
              <a:latin typeface="Century Gothic" panose="020B0502020202020204"/>
            </a:rPr>
            <a:t>GradPath</a:t>
          </a:r>
          <a:r>
            <a:rPr lang="en-US" dirty="0">
              <a:latin typeface="Century Gothic" panose="020B0502020202020204"/>
            </a:rPr>
            <a:t> forms, which we will go over now!</a:t>
          </a:r>
        </a:p>
      </dgm:t>
    </dgm:pt>
    <dgm:pt modelId="{918235D1-3DA2-4112-A323-2812CDEF50A0}" type="parTrans" cxnId="{0D414812-3DB1-42BF-95E4-7234FF42EB03}">
      <dgm:prSet/>
      <dgm:spPr/>
    </dgm:pt>
    <dgm:pt modelId="{FACDA4DE-A814-4347-87BE-BB498DC0E87F}" type="sibTrans" cxnId="{0D414812-3DB1-42BF-95E4-7234FF42EB03}">
      <dgm:prSet/>
      <dgm:spPr/>
    </dgm:pt>
    <dgm:pt modelId="{72A219FD-52AA-4D5D-92C2-D49B5EE051BF}">
      <dgm:prSet phldr="0"/>
      <dgm:spPr/>
      <dgm:t>
        <a:bodyPr/>
        <a:lstStyle/>
        <a:p>
          <a:pPr rtl="0"/>
          <a:r>
            <a:rPr lang="en-US" dirty="0">
              <a:latin typeface="Century Gothic" panose="020B0502020202020204"/>
            </a:rPr>
            <a:t>All PSUT courses are "B" grade or higher after conversion</a:t>
          </a:r>
        </a:p>
      </dgm:t>
    </dgm:pt>
    <dgm:pt modelId="{F3A14D03-72ED-42BA-A2EE-069C2B74F0EC}" type="parTrans" cxnId="{E4D40C46-9FDF-4F56-A346-A214A941F649}">
      <dgm:prSet/>
      <dgm:spPr/>
    </dgm:pt>
    <dgm:pt modelId="{0269D924-B597-4223-A852-CF3220947390}" type="sibTrans" cxnId="{E4D40C46-9FDF-4F56-A346-A214A941F649}">
      <dgm:prSet/>
      <dgm:spPr/>
    </dgm:pt>
    <dgm:pt modelId="{853BE385-BCF9-492C-B7EC-4C9035CC9E30}" type="pres">
      <dgm:prSet presAssocID="{33A8F1E7-ADEF-4A1F-A70D-4C01CB61B40D}" presName="linearFlow" presStyleCnt="0">
        <dgm:presLayoutVars>
          <dgm:dir/>
          <dgm:animLvl val="lvl"/>
          <dgm:resizeHandles val="exact"/>
        </dgm:presLayoutVars>
      </dgm:prSet>
      <dgm:spPr/>
    </dgm:pt>
    <dgm:pt modelId="{B1077B27-F378-4B0B-B480-3D49158D1713}" type="pres">
      <dgm:prSet presAssocID="{D8C17DB8-A839-401D-9895-876AA452F1E9}" presName="composite" presStyleCnt="0"/>
      <dgm:spPr/>
    </dgm:pt>
    <dgm:pt modelId="{EA38118F-BCAB-4781-87E0-AB877271C335}" type="pres">
      <dgm:prSet presAssocID="{D8C17DB8-A839-401D-9895-876AA452F1E9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C6BE705C-C66B-4D2A-994A-BAF103E2D963}" type="pres">
      <dgm:prSet presAssocID="{D8C17DB8-A839-401D-9895-876AA452F1E9}" presName="descendantText" presStyleLbl="alignAcc1" presStyleIdx="0" presStyleCnt="3">
        <dgm:presLayoutVars>
          <dgm:bulletEnabled val="1"/>
        </dgm:presLayoutVars>
      </dgm:prSet>
      <dgm:spPr/>
    </dgm:pt>
    <dgm:pt modelId="{1D2D0672-A010-4072-9C71-4DD6F4A1DA40}" type="pres">
      <dgm:prSet presAssocID="{14EF7FCE-DE14-48F7-B5B3-A1F81C58076A}" presName="sp" presStyleCnt="0"/>
      <dgm:spPr/>
    </dgm:pt>
    <dgm:pt modelId="{DA07FC8E-A128-47B2-A780-DF746106C00B}" type="pres">
      <dgm:prSet presAssocID="{8063C535-BAB5-4D4A-9009-FB8FF7A15E02}" presName="composite" presStyleCnt="0"/>
      <dgm:spPr/>
    </dgm:pt>
    <dgm:pt modelId="{2C7D41B0-8ABD-4F62-B9EB-133D7920424A}" type="pres">
      <dgm:prSet presAssocID="{8063C535-BAB5-4D4A-9009-FB8FF7A15E02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CED7A9D8-B2E3-4D80-9DCB-312FD9CF152E}" type="pres">
      <dgm:prSet presAssocID="{8063C535-BAB5-4D4A-9009-FB8FF7A15E02}" presName="descendantText" presStyleLbl="alignAcc1" presStyleIdx="1" presStyleCnt="3">
        <dgm:presLayoutVars>
          <dgm:bulletEnabled val="1"/>
        </dgm:presLayoutVars>
      </dgm:prSet>
      <dgm:spPr/>
    </dgm:pt>
    <dgm:pt modelId="{4BAABE24-F505-4EFE-8F00-0238D2BBAE0D}" type="pres">
      <dgm:prSet presAssocID="{15D3D8AA-4A69-46E4-B994-4B8BD01A268B}" presName="sp" presStyleCnt="0"/>
      <dgm:spPr/>
    </dgm:pt>
    <dgm:pt modelId="{A42351F7-AB69-4866-BFC6-808A79E23F16}" type="pres">
      <dgm:prSet presAssocID="{4F4B9F6D-1795-4561-8F9D-58162A80F674}" presName="composite" presStyleCnt="0"/>
      <dgm:spPr/>
    </dgm:pt>
    <dgm:pt modelId="{166FB120-8C7B-4ABE-B83A-7CE3D5B778C1}" type="pres">
      <dgm:prSet presAssocID="{4F4B9F6D-1795-4561-8F9D-58162A80F67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C183418-D278-4734-92DC-3A222B03025A}" type="pres">
      <dgm:prSet presAssocID="{4F4B9F6D-1795-4561-8F9D-58162A80F67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29F0D70A-9FC8-4B66-BEA2-93DDE3BFD51F}" srcId="{D8C17DB8-A839-401D-9895-876AA452F1E9}" destId="{76FCBD22-2FE8-4E95-8873-B7B0FF653725}" srcOrd="0" destOrd="0" parTransId="{090D134A-3262-4CAD-9A35-77F7F9AAD27F}" sibTransId="{EF27CD46-FFC0-4A02-BFC1-88EB28E6BE4F}"/>
    <dgm:cxn modelId="{0D414812-3DB1-42BF-95E4-7234FF42EB03}" srcId="{4F4B9F6D-1795-4561-8F9D-58162A80F674}" destId="{6A21B575-FBEE-46CB-81DF-A44B9B0A5360}" srcOrd="0" destOrd="0" parTransId="{918235D1-3DA2-4112-A323-2812CDEF50A0}" sibTransId="{FACDA4DE-A814-4347-87BE-BB498DC0E87F}"/>
    <dgm:cxn modelId="{7373A313-92CA-4937-AF94-825226E7DCED}" type="presOf" srcId="{6A21B575-FBEE-46CB-81DF-A44B9B0A5360}" destId="{4C183418-D278-4734-92DC-3A222B03025A}" srcOrd="0" destOrd="0" presId="urn:microsoft.com/office/officeart/2005/8/layout/chevron2"/>
    <dgm:cxn modelId="{6B49521B-E7C5-47D3-A111-E60F835328D6}" type="presOf" srcId="{D8C17DB8-A839-401D-9895-876AA452F1E9}" destId="{EA38118F-BCAB-4781-87E0-AB877271C335}" srcOrd="0" destOrd="0" presId="urn:microsoft.com/office/officeart/2005/8/layout/chevron2"/>
    <dgm:cxn modelId="{5A010B1C-9FA8-4E76-898F-933A88A1E4C7}" type="presOf" srcId="{76FCBD22-2FE8-4E95-8873-B7B0FF653725}" destId="{C6BE705C-C66B-4D2A-994A-BAF103E2D963}" srcOrd="0" destOrd="0" presId="urn:microsoft.com/office/officeart/2005/8/layout/chevron2"/>
    <dgm:cxn modelId="{31BE1226-BD6A-4E20-A03B-DAA632934275}" srcId="{D8C17DB8-A839-401D-9895-876AA452F1E9}" destId="{37CF7EDC-42F0-4EB6-B71A-BB397D225D90}" srcOrd="1" destOrd="0" parTransId="{01036C11-7918-4D2B-960E-495F24F9BE15}" sibTransId="{183D4CE4-70A4-42BB-96E2-4C29444E3520}"/>
    <dgm:cxn modelId="{008FC82B-C6DE-49A6-B3F2-D07D6F5D61A5}" srcId="{33A8F1E7-ADEF-4A1F-A70D-4C01CB61B40D}" destId="{4F4B9F6D-1795-4561-8F9D-58162A80F674}" srcOrd="2" destOrd="0" parTransId="{87F88318-9CBF-4C05-BE24-3AA1EBD3FB23}" sibTransId="{666732D9-B375-49F0-B868-72F79560529C}"/>
    <dgm:cxn modelId="{48FF1E39-A3FD-4C7D-8A9C-5D8D24B9FF00}" type="presOf" srcId="{007E24D3-F40B-4F2C-9ED8-EED785CA5D29}" destId="{4C183418-D278-4734-92DC-3A222B03025A}" srcOrd="0" destOrd="1" presId="urn:microsoft.com/office/officeart/2005/8/layout/chevron2"/>
    <dgm:cxn modelId="{45F2B63B-DA6D-4DB6-B6AA-054476F7D134}" type="presOf" srcId="{33A8F1E7-ADEF-4A1F-A70D-4C01CB61B40D}" destId="{853BE385-BCF9-492C-B7EC-4C9035CC9E30}" srcOrd="0" destOrd="0" presId="urn:microsoft.com/office/officeart/2005/8/layout/chevron2"/>
    <dgm:cxn modelId="{E4D40C46-9FDF-4F56-A346-A214A941F649}" srcId="{D8C17DB8-A839-401D-9895-876AA452F1E9}" destId="{72A219FD-52AA-4D5D-92C2-D49B5EE051BF}" srcOrd="2" destOrd="0" parTransId="{F3A14D03-72ED-42BA-A2EE-069C2B74F0EC}" sibTransId="{0269D924-B597-4223-A852-CF3220947390}"/>
    <dgm:cxn modelId="{C15BEF58-C5AF-4A53-B9FC-D622BEFA30AF}" type="presOf" srcId="{427C43A1-68BB-4111-88C2-92DE8AED6C82}" destId="{CED7A9D8-B2E3-4D80-9DCB-312FD9CF152E}" srcOrd="0" destOrd="0" presId="urn:microsoft.com/office/officeart/2005/8/layout/chevron2"/>
    <dgm:cxn modelId="{999A1179-17AA-427A-BEC3-FCF3E44EE44F}" srcId="{4F4B9F6D-1795-4561-8F9D-58162A80F674}" destId="{007E24D3-F40B-4F2C-9ED8-EED785CA5D29}" srcOrd="1" destOrd="0" parTransId="{65E67517-E00A-41BE-B809-FDE813B72BC2}" sibTransId="{498246B8-9990-4BEE-A1DE-1766F1180CD5}"/>
    <dgm:cxn modelId="{6EAE2979-9AF3-49F0-BC22-DA30E5786E74}" type="presOf" srcId="{72A219FD-52AA-4D5D-92C2-D49B5EE051BF}" destId="{C6BE705C-C66B-4D2A-994A-BAF103E2D963}" srcOrd="0" destOrd="2" presId="urn:microsoft.com/office/officeart/2005/8/layout/chevron2"/>
    <dgm:cxn modelId="{7FE55696-63BC-409F-A015-C074E35952ED}" type="presOf" srcId="{37CF7EDC-42F0-4EB6-B71A-BB397D225D90}" destId="{C6BE705C-C66B-4D2A-994A-BAF103E2D963}" srcOrd="0" destOrd="1" presId="urn:microsoft.com/office/officeart/2005/8/layout/chevron2"/>
    <dgm:cxn modelId="{96BF819C-FD38-43AC-8962-B23C7D64DA65}" srcId="{8063C535-BAB5-4D4A-9009-FB8FF7A15E02}" destId="{427C43A1-68BB-4111-88C2-92DE8AED6C82}" srcOrd="0" destOrd="0" parTransId="{8CAD4909-2967-4931-A2CB-C841A310A6D5}" sibTransId="{AD888234-AF2D-492E-86AF-E6CCC83B8B90}"/>
    <dgm:cxn modelId="{54960EB3-DBCA-4A64-AA49-C0B9A44E41EF}" type="presOf" srcId="{4F4B9F6D-1795-4561-8F9D-58162A80F674}" destId="{166FB120-8C7B-4ABE-B83A-7CE3D5B778C1}" srcOrd="0" destOrd="0" presId="urn:microsoft.com/office/officeart/2005/8/layout/chevron2"/>
    <dgm:cxn modelId="{E9CA46C1-CCE1-41AF-A520-1E4B592FD02D}" srcId="{33A8F1E7-ADEF-4A1F-A70D-4C01CB61B40D}" destId="{8063C535-BAB5-4D4A-9009-FB8FF7A15E02}" srcOrd="1" destOrd="0" parTransId="{3637ACC8-8695-45FD-B601-48D4AE1FEE58}" sibTransId="{15D3D8AA-4A69-46E4-B994-4B8BD01A268B}"/>
    <dgm:cxn modelId="{9521DDE4-C400-479F-8666-F03778E7E3D0}" type="presOf" srcId="{8063C535-BAB5-4D4A-9009-FB8FF7A15E02}" destId="{2C7D41B0-8ABD-4F62-B9EB-133D7920424A}" srcOrd="0" destOrd="0" presId="urn:microsoft.com/office/officeart/2005/8/layout/chevron2"/>
    <dgm:cxn modelId="{CC33E2FD-DD45-42E0-BDC3-5C95C055EBF6}" srcId="{33A8F1E7-ADEF-4A1F-A70D-4C01CB61B40D}" destId="{D8C17DB8-A839-401D-9895-876AA452F1E9}" srcOrd="0" destOrd="0" parTransId="{5281DFB6-D6E6-4EBE-94B9-12E825EB9035}" sibTransId="{14EF7FCE-DE14-48F7-B5B3-A1F81C58076A}"/>
    <dgm:cxn modelId="{BF673D26-D468-48DE-B732-958BC5BCC164}" type="presParOf" srcId="{853BE385-BCF9-492C-B7EC-4C9035CC9E30}" destId="{B1077B27-F378-4B0B-B480-3D49158D1713}" srcOrd="0" destOrd="0" presId="urn:microsoft.com/office/officeart/2005/8/layout/chevron2"/>
    <dgm:cxn modelId="{D5C9DBF0-CB57-4640-9449-DC6971FCDAD0}" type="presParOf" srcId="{B1077B27-F378-4B0B-B480-3D49158D1713}" destId="{EA38118F-BCAB-4781-87E0-AB877271C335}" srcOrd="0" destOrd="0" presId="urn:microsoft.com/office/officeart/2005/8/layout/chevron2"/>
    <dgm:cxn modelId="{C4B23883-939F-4321-900E-747C29AE2CF2}" type="presParOf" srcId="{B1077B27-F378-4B0B-B480-3D49158D1713}" destId="{C6BE705C-C66B-4D2A-994A-BAF103E2D963}" srcOrd="1" destOrd="0" presId="urn:microsoft.com/office/officeart/2005/8/layout/chevron2"/>
    <dgm:cxn modelId="{AF28977C-5AF4-465D-BBF4-D85EBEF19875}" type="presParOf" srcId="{853BE385-BCF9-492C-B7EC-4C9035CC9E30}" destId="{1D2D0672-A010-4072-9C71-4DD6F4A1DA40}" srcOrd="1" destOrd="0" presId="urn:microsoft.com/office/officeart/2005/8/layout/chevron2"/>
    <dgm:cxn modelId="{029D57F9-1E28-4197-99B3-656294561CEE}" type="presParOf" srcId="{853BE385-BCF9-492C-B7EC-4C9035CC9E30}" destId="{DA07FC8E-A128-47B2-A780-DF746106C00B}" srcOrd="2" destOrd="0" presId="urn:microsoft.com/office/officeart/2005/8/layout/chevron2"/>
    <dgm:cxn modelId="{ECB05A7C-0169-4DA8-85B2-0EBB85C1329F}" type="presParOf" srcId="{DA07FC8E-A128-47B2-A780-DF746106C00B}" destId="{2C7D41B0-8ABD-4F62-B9EB-133D7920424A}" srcOrd="0" destOrd="0" presId="urn:microsoft.com/office/officeart/2005/8/layout/chevron2"/>
    <dgm:cxn modelId="{11F6FC6B-ED87-4FCC-9F08-60E57A0E7C08}" type="presParOf" srcId="{DA07FC8E-A128-47B2-A780-DF746106C00B}" destId="{CED7A9D8-B2E3-4D80-9DCB-312FD9CF152E}" srcOrd="1" destOrd="0" presId="urn:microsoft.com/office/officeart/2005/8/layout/chevron2"/>
    <dgm:cxn modelId="{25E9B249-A9ED-4042-8BF7-26A5D7501D9F}" type="presParOf" srcId="{853BE385-BCF9-492C-B7EC-4C9035CC9E30}" destId="{4BAABE24-F505-4EFE-8F00-0238D2BBAE0D}" srcOrd="3" destOrd="0" presId="urn:microsoft.com/office/officeart/2005/8/layout/chevron2"/>
    <dgm:cxn modelId="{D6C4463F-37A4-4470-AE35-E659FEB3E083}" type="presParOf" srcId="{853BE385-BCF9-492C-B7EC-4C9035CC9E30}" destId="{A42351F7-AB69-4866-BFC6-808A79E23F16}" srcOrd="4" destOrd="0" presId="urn:microsoft.com/office/officeart/2005/8/layout/chevron2"/>
    <dgm:cxn modelId="{80B2CE51-7480-41D9-9798-08563383636F}" type="presParOf" srcId="{A42351F7-AB69-4866-BFC6-808A79E23F16}" destId="{166FB120-8C7B-4ABE-B83A-7CE3D5B778C1}" srcOrd="0" destOrd="0" presId="urn:microsoft.com/office/officeart/2005/8/layout/chevron2"/>
    <dgm:cxn modelId="{5EEB20BF-CA1A-46BC-872F-D72371F2ED8E}" type="presParOf" srcId="{A42351F7-AB69-4866-BFC6-808A79E23F16}" destId="{4C183418-D278-4734-92DC-3A222B03025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81754E-3E7A-4335-84BE-3B658F4D164F}">
      <dsp:nvSpPr>
        <dsp:cNvPr id="0" name=""/>
        <dsp:cNvSpPr/>
      </dsp:nvSpPr>
      <dsp:spPr>
        <a:xfrm>
          <a:off x="0" y="291284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1. Finish your </a:t>
          </a:r>
          <a:r>
            <a:rPr lang="en-US" sz="2000" b="1" kern="1200" dirty="0">
              <a:latin typeface="Century Gothic" panose="020B0502020202020204"/>
            </a:rPr>
            <a:t>U of A + PSUT courses</a:t>
          </a:r>
          <a:r>
            <a:rPr lang="en-US" sz="2000" b="1" kern="1200" dirty="0"/>
            <a:t> </a:t>
          </a:r>
        </a:p>
      </dsp:txBody>
      <dsp:txXfrm>
        <a:off x="0" y="291284"/>
        <a:ext cx="2680283" cy="1608169"/>
      </dsp:txXfrm>
    </dsp:sp>
    <dsp:sp modelId="{CC5141EC-732A-4B3F-9247-4D1124528E55}">
      <dsp:nvSpPr>
        <dsp:cNvPr id="0" name=""/>
        <dsp:cNvSpPr/>
      </dsp:nvSpPr>
      <dsp:spPr>
        <a:xfrm>
          <a:off x="2979992" y="322965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2</a:t>
          </a:r>
          <a:r>
            <a:rPr lang="en-US" sz="2000" b="1" kern="1200" dirty="0"/>
            <a:t>.</a:t>
          </a:r>
          <a:r>
            <a:rPr lang="en-US" sz="2000" b="1" kern="1200" dirty="0">
              <a:latin typeface="Century Gothic" panose="020B0502020202020204"/>
            </a:rPr>
            <a:t> </a:t>
          </a:r>
          <a:r>
            <a:rPr lang="en-US" sz="2000" b="1" kern="1200" dirty="0"/>
            <a:t>Send your PSUT official transcripts to </a:t>
          </a:r>
          <a:r>
            <a:rPr lang="en-US" sz="2000" b="1" kern="1200" dirty="0">
              <a:latin typeface="Century Gothic" panose="020B0502020202020204"/>
            </a:rPr>
            <a:t>U of A</a:t>
          </a:r>
          <a:endParaRPr lang="en-US" sz="2000" b="1" kern="1200" dirty="0"/>
        </a:p>
      </dsp:txBody>
      <dsp:txXfrm>
        <a:off x="2979992" y="322965"/>
        <a:ext cx="2680283" cy="1608169"/>
      </dsp:txXfrm>
    </dsp:sp>
    <dsp:sp modelId="{35FFDF80-98C2-405C-8539-8B9A128419DA}">
      <dsp:nvSpPr>
        <dsp:cNvPr id="0" name=""/>
        <dsp:cNvSpPr/>
      </dsp:nvSpPr>
      <dsp:spPr>
        <a:xfrm>
          <a:off x="5896622" y="291284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3. </a:t>
          </a:r>
          <a:r>
            <a:rPr lang="en-US" sz="2000" b="1" kern="1200" err="1"/>
            <a:t>GradPath</a:t>
          </a:r>
          <a:r>
            <a:rPr lang="en-US" sz="2000" b="1" kern="1200"/>
            <a:t> &gt; </a:t>
          </a:r>
          <a:r>
            <a:rPr lang="en-US" sz="2000" b="1" kern="1200">
              <a:latin typeface="Century Gothic" panose="020B0502020202020204"/>
            </a:rPr>
            <a:t>FIRST - Submit</a:t>
          </a:r>
          <a:r>
            <a:rPr lang="en-US" sz="2000" b="1" kern="1200"/>
            <a:t> your Transfer Credit Evaluation form</a:t>
          </a:r>
          <a:r>
            <a:rPr lang="en-US" sz="2000" b="1" kern="1200">
              <a:latin typeface="Century Gothic" panose="020B0502020202020204"/>
            </a:rPr>
            <a:t> listing PSUT courses</a:t>
          </a:r>
          <a:endParaRPr lang="en-US" sz="2000" b="1" kern="1200"/>
        </a:p>
      </dsp:txBody>
      <dsp:txXfrm>
        <a:off x="5896622" y="291284"/>
        <a:ext cx="2680283" cy="1608169"/>
      </dsp:txXfrm>
    </dsp:sp>
    <dsp:sp modelId="{5FC5241B-BBAA-48AD-9B37-0B7777BE5862}">
      <dsp:nvSpPr>
        <dsp:cNvPr id="0" name=""/>
        <dsp:cNvSpPr/>
      </dsp:nvSpPr>
      <dsp:spPr>
        <a:xfrm>
          <a:off x="1474155" y="2167483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4.</a:t>
          </a:r>
          <a:r>
            <a:rPr lang="en-US" sz="2000" b="1" kern="1200">
              <a:latin typeface="Century Gothic" panose="020B0502020202020204"/>
            </a:rPr>
            <a:t> </a:t>
          </a:r>
          <a:r>
            <a:rPr lang="en-US" sz="2000" b="1" kern="1200" err="1">
              <a:latin typeface="Century Gothic" panose="020B0502020202020204"/>
            </a:rPr>
            <a:t>GradPath</a:t>
          </a:r>
          <a:r>
            <a:rPr lang="en-US" sz="2000" b="1" kern="1200">
              <a:latin typeface="Century Gothic" panose="020B0502020202020204"/>
            </a:rPr>
            <a:t> &gt; Completing remaining GradPath forms and SIE MS Exit Survey</a:t>
          </a:r>
          <a:endParaRPr lang="en-US" sz="2000" b="1" kern="1200"/>
        </a:p>
      </dsp:txBody>
      <dsp:txXfrm>
        <a:off x="1474155" y="2167483"/>
        <a:ext cx="2680283" cy="1608169"/>
      </dsp:txXfrm>
    </dsp:sp>
    <dsp:sp modelId="{7D8FAC2B-0E93-45F5-B301-C9BE0D524F5B}">
      <dsp:nvSpPr>
        <dsp:cNvPr id="0" name=""/>
        <dsp:cNvSpPr/>
      </dsp:nvSpPr>
      <dsp:spPr>
        <a:xfrm>
          <a:off x="4411906" y="2167483"/>
          <a:ext cx="2680283" cy="1608169"/>
        </a:xfrm>
        <a:prstGeom prst="rect">
          <a:avLst/>
        </a:prstGeom>
        <a:solidFill>
          <a:schemeClr val="accent1">
            <a:hueOff val="0"/>
            <a:satOff val="0"/>
            <a:lumOff val="0"/>
            <a:alpha val="42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/>
            <a:t>5. </a:t>
          </a:r>
          <a:r>
            <a:rPr lang="en-US" sz="2000" b="1" kern="1200">
              <a:latin typeface="Century Gothic" panose="020B0502020202020204"/>
            </a:rPr>
            <a:t>Graduate!</a:t>
          </a:r>
          <a:endParaRPr lang="en-US" sz="2000" b="1" kern="1200"/>
        </a:p>
      </dsp:txBody>
      <dsp:txXfrm>
        <a:off x="4411906" y="2167483"/>
        <a:ext cx="2680283" cy="16081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8118F-BCAB-4781-87E0-AB877271C335}">
      <dsp:nvSpPr>
        <dsp:cNvPr id="0" name=""/>
        <dsp:cNvSpPr/>
      </dsp:nvSpPr>
      <dsp:spPr>
        <a:xfrm rot="5400000">
          <a:off x="-202525" y="203813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/>
            </a:rPr>
            <a:t>Cumulative U of A GPA</a:t>
          </a:r>
          <a:endParaRPr lang="en-US" sz="1300" kern="1200" dirty="0"/>
        </a:p>
      </dsp:txBody>
      <dsp:txXfrm rot="-5400000">
        <a:off x="0" y="473847"/>
        <a:ext cx="945118" cy="405050"/>
      </dsp:txXfrm>
    </dsp:sp>
    <dsp:sp modelId="{C6BE705C-C66B-4D2A-994A-BAF103E2D963}">
      <dsp:nvSpPr>
        <dsp:cNvPr id="0" name=""/>
        <dsp:cNvSpPr/>
      </dsp:nvSpPr>
      <dsp:spPr>
        <a:xfrm rot="5400000">
          <a:off x="4561304" y="-3614897"/>
          <a:ext cx="877609" cy="810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/>
            </a:rPr>
            <a:t>Cumulative GPA is a 3.00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/>
            </a:rPr>
            <a:t>All U of A SIE courses are at least "C" grade or higher </a:t>
          </a:r>
          <a:endParaRPr lang="en-US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/>
            </a:rPr>
            <a:t>All PSUT courses are "B" grade or higher after conversion</a:t>
          </a:r>
        </a:p>
      </dsp:txBody>
      <dsp:txXfrm rot="-5400000">
        <a:off x="945119" y="44129"/>
        <a:ext cx="8067140" cy="791927"/>
      </dsp:txXfrm>
    </dsp:sp>
    <dsp:sp modelId="{2C7D41B0-8ABD-4F62-B9EB-133D7920424A}">
      <dsp:nvSpPr>
        <dsp:cNvPr id="0" name=""/>
        <dsp:cNvSpPr/>
      </dsp:nvSpPr>
      <dsp:spPr>
        <a:xfrm rot="5400000">
          <a:off x="-202525" y="1356240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Century Gothic" panose="020B0502020202020204"/>
            </a:rPr>
            <a:t>Enrollment </a:t>
          </a:r>
          <a:endParaRPr lang="en-US" sz="1300" kern="1200" dirty="0"/>
        </a:p>
      </dsp:txBody>
      <dsp:txXfrm rot="-5400000">
        <a:off x="0" y="1626274"/>
        <a:ext cx="945118" cy="405050"/>
      </dsp:txXfrm>
    </dsp:sp>
    <dsp:sp modelId="{CED7A9D8-B2E3-4D80-9DCB-312FD9CF152E}">
      <dsp:nvSpPr>
        <dsp:cNvPr id="0" name=""/>
        <dsp:cNvSpPr/>
      </dsp:nvSpPr>
      <dsp:spPr>
        <a:xfrm rot="5400000">
          <a:off x="4561304" y="-2462470"/>
          <a:ext cx="877609" cy="810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/>
            </a:rPr>
            <a:t>Enrolled in at least 1.00 graduate credit hour in graduation term at U of A</a:t>
          </a:r>
          <a:endParaRPr lang="en-US" sz="1600" kern="1200" dirty="0"/>
        </a:p>
      </dsp:txBody>
      <dsp:txXfrm rot="-5400000">
        <a:off x="945119" y="1196556"/>
        <a:ext cx="8067140" cy="791927"/>
      </dsp:txXfrm>
    </dsp:sp>
    <dsp:sp modelId="{166FB120-8C7B-4ABE-B83A-7CE3D5B778C1}">
      <dsp:nvSpPr>
        <dsp:cNvPr id="0" name=""/>
        <dsp:cNvSpPr/>
      </dsp:nvSpPr>
      <dsp:spPr>
        <a:xfrm rot="5400000">
          <a:off x="-202525" y="2508668"/>
          <a:ext cx="1350168" cy="9451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>
              <a:latin typeface="Century Gothic" panose="020B0502020202020204"/>
            </a:rPr>
            <a:t>GradPath</a:t>
          </a:r>
          <a:r>
            <a:rPr lang="en-US" sz="1300" kern="1200" dirty="0">
              <a:latin typeface="Century Gothic" panose="020B0502020202020204"/>
            </a:rPr>
            <a:t> </a:t>
          </a:r>
          <a:endParaRPr lang="en-US" sz="1300" kern="1200" dirty="0"/>
        </a:p>
      </dsp:txBody>
      <dsp:txXfrm rot="-5400000">
        <a:off x="0" y="2778702"/>
        <a:ext cx="945118" cy="405050"/>
      </dsp:txXfrm>
    </dsp:sp>
    <dsp:sp modelId="{4C183418-D278-4734-92DC-3A222B03025A}">
      <dsp:nvSpPr>
        <dsp:cNvPr id="0" name=""/>
        <dsp:cNvSpPr/>
      </dsp:nvSpPr>
      <dsp:spPr>
        <a:xfrm rot="5400000">
          <a:off x="4561304" y="-1310042"/>
          <a:ext cx="877609" cy="8109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Century Gothic" panose="020B0502020202020204"/>
            </a:rPr>
            <a:t>Complete all </a:t>
          </a:r>
          <a:r>
            <a:rPr lang="en-US" sz="1600" kern="1200" dirty="0" err="1">
              <a:latin typeface="Century Gothic" panose="020B0502020202020204"/>
            </a:rPr>
            <a:t>GradPath</a:t>
          </a:r>
          <a:r>
            <a:rPr lang="en-US" sz="1600" kern="1200" dirty="0">
              <a:latin typeface="Century Gothic" panose="020B0502020202020204"/>
            </a:rPr>
            <a:t> forms, which we will go over now!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>
            <a:latin typeface="Century Gothic" panose="020B0502020202020204"/>
          </a:endParaRPr>
        </a:p>
      </dsp:txBody>
      <dsp:txXfrm rot="-5400000">
        <a:off x="945119" y="2348984"/>
        <a:ext cx="8067140" cy="7919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ECB0A-89EB-468E-AC8A-FD795B6F9BAD}" type="datetimeFigureOut">
              <a:rPr lang="en-US"/>
              <a:t>12/23/2024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EA8AD-F508-456B-80AB-F92E72653A4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6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24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2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586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579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4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3731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9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8911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6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73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81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course requirements we sharing are to earn the UA degree ONLY. PSUT may have different graduation requirements to earn their degree.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95BA8-0B3F-4C8F-8EA0-1621C5D54B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49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920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1313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466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320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Cindy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35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only 3 electives from PSUT are required to earn the UA degree. PSUT may require you to take more than 3 of the electives listed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695BA8-0B3F-4C8F-8EA0-1621C5D54BF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29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Cindy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56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0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49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02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3538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Lupita/Megan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CEA8AD-F508-456B-80AB-F92E72653A4E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420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2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9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3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0280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1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2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4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8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13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5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4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626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006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9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6452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345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625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041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9086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56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12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102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94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9" y="5988871"/>
            <a:ext cx="3179036" cy="8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4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20000">
        <p14:prism isContent="1"/>
      </p:transition>
    </mc:Choice>
    <mc:Fallback xmlns="">
      <p:transition spd="slow" advClick="0" advTm="20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29" y="5988871"/>
            <a:ext cx="3179036" cy="82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548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mc:AlternateContent xmlns:mc="http://schemas.openxmlformats.org/markup-compatibility/2006" xmlns:p14="http://schemas.microsoft.com/office/powerpoint/2010/main">
    <mc:Choice Requires="p14">
      <p:transition p14:dur="10">
        <p14:prism isContent="1"/>
      </p:transition>
    </mc:Choice>
    <mc:Fallback xmlns="">
      <p:transition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tudentcenter.arizona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haelsutter.com/arizon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studentcenter.arizona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ideast.org/jordan/study-in-the-usa/advising-and-other-services/authentication-certification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studentcenter.arizona.ed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microcampus@arizona.edu" TargetMode="External"/><Relationship Id="rId2" Type="http://schemas.openxmlformats.org/officeDocument/2006/relationships/hyperlink" Target="mailto:gradadvisor@sie.arizona.edu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mailto:kdavenport@arizon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uaccess.arizona.edu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SIE Degree Requirements and Graduation Steps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5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8220" y="2491828"/>
            <a:ext cx="6444583" cy="2074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124EE7-839A-4D20-A6C4-CECA2667974D}"/>
              </a:ext>
            </a:extLst>
          </p:cNvPr>
          <p:cNvSpPr txBox="1"/>
          <p:nvPr/>
        </p:nvSpPr>
        <p:spPr>
          <a:xfrm>
            <a:off x="326930" y="2384612"/>
            <a:ext cx="5243945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AutoNum type="arabicPeriod"/>
            </a:pPr>
            <a:r>
              <a:rPr lang="en-US" sz="1400" dirty="0">
                <a:ea typeface="+mn-lt"/>
                <a:cs typeface="+mn-lt"/>
              </a:rPr>
              <a:t>Select 'School Search' and search for PSUT</a:t>
            </a:r>
          </a:p>
          <a:p>
            <a:pPr marL="342900" indent="-342900">
              <a:buAutoNum type="arabicPeriod"/>
            </a:pPr>
            <a:r>
              <a:rPr lang="en-US" sz="1400" dirty="0">
                <a:ea typeface="+mn-lt"/>
                <a:cs typeface="+mn-lt"/>
              </a:rPr>
              <a:t>Next to 'International,' select 'Yes'</a:t>
            </a:r>
          </a:p>
          <a:p>
            <a:pPr marL="342900" indent="-342900">
              <a:buAutoNum type="arabicPeriod"/>
            </a:pPr>
            <a:r>
              <a:rPr lang="en-US" sz="1400" dirty="0">
                <a:ea typeface="+mn-lt"/>
                <a:cs typeface="+mn-lt"/>
              </a:rPr>
              <a:t>Next to 'Term Type,' select 'Semester'</a:t>
            </a:r>
          </a:p>
          <a:p>
            <a:pPr marL="342900" indent="-342900">
              <a:buAutoNum type="arabicPeriod"/>
            </a:pPr>
            <a:r>
              <a:rPr lang="en-US" sz="1400" dirty="0">
                <a:ea typeface="+mn-lt"/>
                <a:cs typeface="+mn-lt"/>
              </a:rPr>
              <a:t>Add 5 approved PSUT courses</a:t>
            </a:r>
          </a:p>
          <a:p>
            <a:pPr marL="800100" lvl="1" indent="-342900">
              <a:buAutoNum type="alphaLcPeriod"/>
            </a:pPr>
            <a:r>
              <a:rPr lang="en-US" sz="1400" dirty="0">
                <a:ea typeface="+mn-lt"/>
                <a:cs typeface="+mn-lt"/>
              </a:rPr>
              <a:t>Term taken (I.e.: Fall)</a:t>
            </a:r>
          </a:p>
          <a:p>
            <a:pPr marL="800100" lvl="1" indent="-342900">
              <a:buAutoNum type="alphaLcPeriod"/>
            </a:pPr>
            <a:r>
              <a:rPr lang="en-US" sz="1400" dirty="0">
                <a:ea typeface="+mn-lt"/>
                <a:cs typeface="+mn-lt"/>
              </a:rPr>
              <a:t>Year (I.e.: 2022)</a:t>
            </a:r>
          </a:p>
          <a:p>
            <a:pPr marL="800100" lvl="1" indent="-342900">
              <a:buAutoNum type="alphaLcPeriod"/>
            </a:pPr>
            <a:r>
              <a:rPr lang="en-US" sz="1400" dirty="0">
                <a:ea typeface="+mn-lt"/>
                <a:cs typeface="+mn-lt"/>
              </a:rPr>
              <a:t>Subject – No subject</a:t>
            </a:r>
          </a:p>
          <a:p>
            <a:pPr marL="800100" lvl="1" indent="-342900">
              <a:buAutoNum type="alphaLcPeriod"/>
            </a:pPr>
            <a:r>
              <a:rPr lang="en-US" sz="1400" dirty="0">
                <a:ea typeface="+mn-lt"/>
                <a:cs typeface="+mn-lt"/>
              </a:rPr>
              <a:t>Course number (I.e.: 26723)</a:t>
            </a:r>
          </a:p>
          <a:p>
            <a:pPr marL="800100" lvl="1" indent="-342900">
              <a:buAutoNum type="alphaLcPeriod"/>
            </a:pPr>
            <a:r>
              <a:rPr lang="en-US" sz="1400" dirty="0">
                <a:ea typeface="+mn-lt"/>
                <a:cs typeface="+mn-lt"/>
              </a:rPr>
              <a:t>Course name as it appears on transcript (I.e.: Mathematical Decision Making)</a:t>
            </a:r>
            <a:endParaRPr lang="en-US" dirty="0"/>
          </a:p>
          <a:p>
            <a:pPr marL="800100" lvl="1" indent="-342900">
              <a:buAutoNum type="alphaLcPeriod"/>
            </a:pPr>
            <a:r>
              <a:rPr lang="en-US" sz="1400" dirty="0">
                <a:ea typeface="+mn-lt"/>
                <a:cs typeface="+mn-lt"/>
              </a:rPr>
              <a:t>Grade earned as it appears on transcript</a:t>
            </a:r>
          </a:p>
          <a:p>
            <a:pPr marL="800100" lvl="1" indent="-342900">
              <a:buAutoNum type="alphaLcPeriod"/>
            </a:pPr>
            <a:r>
              <a:rPr lang="en-US" sz="1400" dirty="0">
                <a:ea typeface="+mn-lt"/>
                <a:cs typeface="+mn-lt"/>
              </a:rPr>
              <a:t>Units earned as they appear on transcript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3F8C7-AFF5-49AA-A78C-4DD98D02EB2F}"/>
              </a:ext>
            </a:extLst>
          </p:cNvPr>
          <p:cNvSpPr txBox="1"/>
          <p:nvPr/>
        </p:nvSpPr>
        <p:spPr>
          <a:xfrm>
            <a:off x="5409354" y="4740273"/>
            <a:ext cx="5585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Do not convert the grades and units</a:t>
            </a:r>
          </a:p>
          <a:p>
            <a:r>
              <a:rPr lang="en-US"/>
              <a:t>Graduate College will review</a:t>
            </a:r>
          </a:p>
        </p:txBody>
      </p:sp>
      <p:sp>
        <p:nvSpPr>
          <p:cNvPr id="5" name="Arrow: Curved Up 4">
            <a:extLst>
              <a:ext uri="{FF2B5EF4-FFF2-40B4-BE49-F238E27FC236}">
                <a16:creationId xmlns:a16="http://schemas.microsoft.com/office/drawing/2014/main" id="{DA6A6F9D-E983-48B9-B719-68CD978E930E}"/>
              </a:ext>
            </a:extLst>
          </p:cNvPr>
          <p:cNvSpPr/>
          <p:nvPr/>
        </p:nvSpPr>
        <p:spPr>
          <a:xfrm rot="19500000">
            <a:off x="9232928" y="4737115"/>
            <a:ext cx="1156123" cy="31676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5E67AE2-EC1B-493E-ABDC-4F99CD654AB9}"/>
              </a:ext>
            </a:extLst>
          </p:cNvPr>
          <p:cNvSpPr txBox="1">
            <a:spLocks/>
          </p:cNvSpPr>
          <p:nvPr/>
        </p:nvSpPr>
        <p:spPr>
          <a:xfrm>
            <a:off x="434752" y="680022"/>
            <a:ext cx="11567981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err="1"/>
              <a:t>GradPath</a:t>
            </a:r>
            <a:r>
              <a:rPr lang="en-US"/>
              <a:t>:  Transfer Credit Evaluation Form </a:t>
            </a:r>
          </a:p>
        </p:txBody>
      </p:sp>
    </p:spTree>
    <p:extLst>
      <p:ext uri="{BB962C8B-B14F-4D97-AF65-F5344CB8AC3E}">
        <p14:creationId xmlns:p14="http://schemas.microsoft.com/office/powerpoint/2010/main" val="143499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19416772-D209-4E58-AEF6-A047B3F3E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273" y="2184234"/>
            <a:ext cx="7971368" cy="3272698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5" y="447188"/>
            <a:ext cx="11286373" cy="970450"/>
          </a:xfrm>
        </p:spPr>
        <p:txBody>
          <a:bodyPr/>
          <a:lstStyle/>
          <a:p>
            <a:r>
              <a:rPr lang="en-US" err="1"/>
              <a:t>GradPath</a:t>
            </a:r>
            <a:r>
              <a:rPr lang="en-US"/>
              <a:t>: Transfer Credit Evaluation Form 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232779" y="2308889"/>
            <a:ext cx="3431796" cy="38729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b="1" dirty="0"/>
              <a:t>. School Search:</a:t>
            </a:r>
            <a:r>
              <a:rPr lang="en-US" dirty="0">
                <a:solidFill>
                  <a:srgbClr val="FFFFFF"/>
                </a:solidFill>
              </a:rPr>
              <a:t> Princess Sumaya  University for Technology 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2. </a:t>
            </a:r>
            <a:r>
              <a:rPr lang="en-US" b="1" dirty="0">
                <a:solidFill>
                  <a:srgbClr val="FFFFFF"/>
                </a:solidFill>
              </a:rPr>
              <a:t>International: </a:t>
            </a:r>
            <a:r>
              <a:rPr lang="en-US" dirty="0">
                <a:solidFill>
                  <a:srgbClr val="FFFFFF"/>
                </a:solidFill>
              </a:rPr>
              <a:t>Yes</a:t>
            </a: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3. </a:t>
            </a:r>
            <a:r>
              <a:rPr lang="en-US" b="1" i="1" dirty="0">
                <a:solidFill>
                  <a:srgbClr val="FFFFFF"/>
                </a:solidFill>
              </a:rPr>
              <a:t>Term Type: </a:t>
            </a:r>
            <a:r>
              <a:rPr lang="en-US" i="1" dirty="0">
                <a:solidFill>
                  <a:srgbClr val="FFFFFF"/>
                </a:solidFill>
              </a:rPr>
              <a:t>Semester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This is where the 15 PSUT transfer units are added to be used on U of A EMGMS MS Plan of Study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3722525" y="2629179"/>
            <a:ext cx="2079041" cy="335902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70267" y="2504730"/>
            <a:ext cx="608216" cy="378526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58C2AA31-E634-4B77-995C-838ACBED7CCD}"/>
              </a:ext>
            </a:extLst>
          </p:cNvPr>
          <p:cNvSpPr/>
          <p:nvPr/>
        </p:nvSpPr>
        <p:spPr>
          <a:xfrm rot="19680000">
            <a:off x="8973823" y="5581882"/>
            <a:ext cx="1879540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022FEE-BCFD-4211-A656-90230D2DC70D}"/>
              </a:ext>
            </a:extLst>
          </p:cNvPr>
          <p:cNvSpPr txBox="1"/>
          <p:nvPr/>
        </p:nvSpPr>
        <p:spPr>
          <a:xfrm>
            <a:off x="4965887" y="5701863"/>
            <a:ext cx="558501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Notice that grades and units were reviewed by Graduate College</a:t>
            </a:r>
          </a:p>
        </p:txBody>
      </p:sp>
    </p:spTree>
    <p:extLst>
      <p:ext uri="{BB962C8B-B14F-4D97-AF65-F5344CB8AC3E}">
        <p14:creationId xmlns:p14="http://schemas.microsoft.com/office/powerpoint/2010/main" val="101763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125" y="447188"/>
            <a:ext cx="11286373" cy="970450"/>
          </a:xfrm>
        </p:spPr>
        <p:txBody>
          <a:bodyPr/>
          <a:lstStyle/>
          <a:p>
            <a:r>
              <a:rPr lang="en-US" err="1"/>
              <a:t>GradPath</a:t>
            </a:r>
            <a:r>
              <a:rPr lang="en-US"/>
              <a:t>: Transfer Credit Evaluation Form 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653584" y="2542038"/>
            <a:ext cx="5939571" cy="387293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285750" indent="-285750"/>
            <a:r>
              <a:rPr lang="en-US" sz="2400" dirty="0"/>
              <a:t>Remember, only grades equivalent to a B or higher will transfer into U of A.</a:t>
            </a:r>
          </a:p>
          <a:p>
            <a:pPr marL="285750" indent="-285750"/>
            <a:r>
              <a:rPr lang="en-US" sz="2400" dirty="0"/>
              <a:t>Anything lower than a B equivalent will need to be retaken at PSUT before it will transfer in, and thus, before you can graduate from U of A.</a:t>
            </a:r>
          </a:p>
          <a:p>
            <a:pPr marL="285750"/>
            <a:r>
              <a:rPr lang="en-US" sz="2400" b="1" u="sng" dirty="0"/>
              <a:t>Again, do not convert the grades on your Transfer Credit Evaluation Form yourself! GSAS will do this for you.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0563823F-BA6B-AED1-B125-A2A19AE27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9221" y="2094144"/>
            <a:ext cx="4380931" cy="43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5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07362" y="2211354"/>
            <a:ext cx="10424057" cy="443198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b="1" dirty="0"/>
              <a:t>Student forms must be submitted in order. Each form has a routing process.</a:t>
            </a:r>
          </a:p>
          <a:p>
            <a:endParaRPr lang="en-US" b="1"/>
          </a:p>
          <a:p>
            <a:pPr marL="457200" indent="-457200">
              <a:buAutoNum type="arabicPeriod"/>
            </a:pPr>
            <a:r>
              <a:rPr lang="en-US" dirty="0"/>
              <a:t>SIE Faculty Academic Advisor 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(Professor Michael </a:t>
            </a:r>
            <a:r>
              <a:rPr lang="en-US" err="1">
                <a:solidFill>
                  <a:schemeClr val="bg1"/>
                </a:solidFill>
                <a:highlight>
                  <a:srgbClr val="FFFF00"/>
                </a:highlight>
              </a:rPr>
              <a:t>Kwinn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)</a:t>
            </a:r>
          </a:p>
          <a:p>
            <a:pPr marL="457200" indent="-457200">
              <a:buAutoNum type="arabicPeriod"/>
            </a:pPr>
            <a:endParaRPr lang="en-US"/>
          </a:p>
          <a:p>
            <a:r>
              <a:rPr lang="en-US" b="1" dirty="0"/>
              <a:t>You are responsible for 3 of the 4 forms:</a:t>
            </a:r>
          </a:p>
          <a:p>
            <a:r>
              <a:rPr lang="en-US" b="1" dirty="0"/>
              <a:t>	</a:t>
            </a:r>
            <a:r>
              <a:rPr lang="en-US" dirty="0"/>
              <a:t>1. Responsible Conduct of Research</a:t>
            </a:r>
          </a:p>
          <a:p>
            <a:r>
              <a:rPr lang="en-US" b="1" dirty="0"/>
              <a:t>	</a:t>
            </a:r>
            <a:r>
              <a:rPr lang="en-US" dirty="0"/>
              <a:t>2. Plan of Study</a:t>
            </a:r>
          </a:p>
          <a:p>
            <a:r>
              <a:rPr lang="en-US" b="1" dirty="0"/>
              <a:t>	</a:t>
            </a:r>
            <a:r>
              <a:rPr lang="en-US" dirty="0"/>
              <a:t>3. Master’s/Specialist Committee Appointment Form</a:t>
            </a:r>
          </a:p>
          <a:p>
            <a:r>
              <a:rPr lang="en-US" b="1" dirty="0"/>
              <a:t>	</a:t>
            </a:r>
            <a:r>
              <a:rPr lang="en-US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4. Master’s/Specialist Completion Confirmation</a:t>
            </a:r>
          </a:p>
          <a:p>
            <a:r>
              <a:rPr lang="en-US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	</a:t>
            </a:r>
          </a:p>
          <a:p>
            <a:endParaRPr lang="en-US" sz="2400" b="1"/>
          </a:p>
          <a:p>
            <a:endParaRPr lang="en-US" sz="2400" b="1"/>
          </a:p>
          <a:p>
            <a:endParaRPr lang="en-US" sz="24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5FFB4A-4FB7-6855-3A15-5B7E3019BB1A}"/>
              </a:ext>
            </a:extLst>
          </p:cNvPr>
          <p:cNvSpPr txBox="1"/>
          <p:nvPr/>
        </p:nvSpPr>
        <p:spPr>
          <a:xfrm>
            <a:off x="1158922" y="5213443"/>
            <a:ext cx="1035182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accent3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**You do not do this form. SIE will submit this to the Graduate College to confirm completion of department degree requirements.</a:t>
            </a:r>
            <a:endParaRPr lang="en-US" b="1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826" y="604557"/>
            <a:ext cx="11830954" cy="970450"/>
          </a:xfrm>
        </p:spPr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4294967295"/>
          </p:nvPr>
        </p:nvSpPr>
        <p:spPr>
          <a:xfrm>
            <a:off x="541512" y="2298146"/>
            <a:ext cx="8165097" cy="1109308"/>
          </a:xfrm>
          <a:prstGeom prst="rect">
            <a:avLst/>
          </a:prstGeom>
        </p:spPr>
        <p:txBody>
          <a:bodyPr/>
          <a:lstStyle/>
          <a:p>
            <a:pPr marL="457200" indent="-457200">
              <a:buAutoNum type="arabicPeriod"/>
            </a:pPr>
            <a:r>
              <a:rPr lang="en-US"/>
              <a:t>Responsible Conduct of Research </a:t>
            </a:r>
          </a:p>
          <a:p>
            <a:pPr marL="361950" lvl="1" indent="0">
              <a:buNone/>
            </a:pPr>
            <a:r>
              <a:rPr lang="en-US"/>
              <a:t>This is the first </a:t>
            </a:r>
            <a:r>
              <a:rPr lang="en-US" err="1"/>
              <a:t>GradPath</a:t>
            </a:r>
            <a:r>
              <a:rPr lang="en-US"/>
              <a:t> form for all students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910" y="3244627"/>
            <a:ext cx="6688837" cy="178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3"/>
          <p:cNvSpPr>
            <a:spLocks noGrp="1"/>
          </p:cNvSpPr>
          <p:nvPr>
            <p:ph idx="4294967295"/>
          </p:nvPr>
        </p:nvSpPr>
        <p:spPr>
          <a:xfrm>
            <a:off x="3657935" y="5143717"/>
            <a:ext cx="8165097" cy="110930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/>
              <a:t>Until you complete this form, you will not have access to any of the other forms. </a:t>
            </a:r>
          </a:p>
          <a:p>
            <a:pPr marL="0" indent="0">
              <a:buNone/>
            </a:pPr>
            <a:r>
              <a:rPr lang="en-US"/>
              <a:t>This form does not require any approval, so you will have access to the other forms immediately. </a:t>
            </a:r>
          </a:p>
        </p:txBody>
      </p:sp>
    </p:spTree>
    <p:extLst>
      <p:ext uri="{BB962C8B-B14F-4D97-AF65-F5344CB8AC3E}">
        <p14:creationId xmlns:p14="http://schemas.microsoft.com/office/powerpoint/2010/main" val="233007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r>
              <a:rPr lang="en-US"/>
              <a:t> -Plan of Study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301572" y="2531139"/>
            <a:ext cx="5865962" cy="38623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On your Plan of Study: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Indicate that you are </a:t>
            </a:r>
            <a:r>
              <a:rPr lang="en-US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NOT </a:t>
            </a: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doing a thesis.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Enter your Expected Graduation Term (EGT)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If your EGT is different than what you see, you can change it here. Once Plan of Study is approved by the Graduate College, it will update the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If you finish courses in January, select Fall. If you finish courses in June, select Spring.</a:t>
            </a:r>
            <a:endParaRPr lang="en-US" sz="1800" dirty="0">
              <a:solidFill>
                <a:srgbClr val="FFFFFF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FFFF"/>
                </a:solidFill>
              </a:rPr>
              <a:t>Select the appropriate year (I.e. 2022, 2023, 2024, etc.)</a:t>
            </a:r>
            <a:endParaRPr lang="en-US" dirty="0">
              <a:solidFill>
                <a:srgbClr val="FFFF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Select your Faculty Advisor (Searching via first and last name is easiest): </a:t>
            </a:r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Michael Kwinn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825" y="2285319"/>
            <a:ext cx="5383764" cy="37242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484776" y="3237722"/>
            <a:ext cx="1856791" cy="335902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45017" y="2515314"/>
            <a:ext cx="396550" cy="288568"/>
          </a:xfrm>
          <a:prstGeom prst="ellipse">
            <a:avLst/>
          </a:prstGeom>
          <a:noFill/>
          <a:ln w="38100">
            <a:solidFill>
              <a:srgbClr val="FF0000">
                <a:alpha val="8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D889FD-C57B-CF3C-9FC6-222C18E29AC0}"/>
              </a:ext>
            </a:extLst>
          </p:cNvPr>
          <p:cNvSpPr txBox="1"/>
          <p:nvPr/>
        </p:nvSpPr>
        <p:spPr>
          <a:xfrm>
            <a:off x="8258032" y="4069306"/>
            <a:ext cx="2027828" cy="36933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Michael </a:t>
            </a:r>
            <a:r>
              <a:rPr lang="en-US">
                <a:solidFill>
                  <a:schemeClr val="bg1"/>
                </a:solidFill>
                <a:highlight>
                  <a:srgbClr val="FFFF00"/>
                </a:highlight>
              </a:rPr>
              <a:t>Kwinn</a:t>
            </a:r>
          </a:p>
        </p:txBody>
      </p:sp>
      <p:sp>
        <p:nvSpPr>
          <p:cNvPr id="9" name="Oval 8"/>
          <p:cNvSpPr/>
          <p:nvPr/>
        </p:nvSpPr>
        <p:spPr>
          <a:xfrm>
            <a:off x="6484775" y="3910207"/>
            <a:ext cx="3901937" cy="6904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r>
              <a:rPr lang="en-US"/>
              <a:t> -Plan of Study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4294967295"/>
          </p:nvPr>
        </p:nvSpPr>
        <p:spPr>
          <a:xfrm>
            <a:off x="320234" y="2395157"/>
            <a:ext cx="5865962" cy="402632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List the courses needed to meet your degree requirements:</a:t>
            </a:r>
            <a:endParaRPr lang="en-US" b="1"/>
          </a:p>
          <a:p>
            <a:pPr marL="0" indent="0">
              <a:buNone/>
            </a:pPr>
            <a:r>
              <a:rPr lang="en-US" sz="1600" i="1" dirty="0">
                <a:ea typeface="+mn-lt"/>
                <a:cs typeface="+mn-lt"/>
              </a:rPr>
              <a:t>You can select from:</a:t>
            </a:r>
          </a:p>
          <a:p>
            <a:pPr marL="0" indent="0">
              <a:buNone/>
            </a:pPr>
            <a:r>
              <a:rPr lang="en-US" sz="1600" u="sng" dirty="0">
                <a:ea typeface="+mn-lt"/>
                <a:cs typeface="+mn-lt"/>
              </a:rPr>
              <a:t>Get Enrollments </a:t>
            </a:r>
            <a:r>
              <a:rPr lang="en-US" sz="1600" dirty="0">
                <a:ea typeface="+mn-lt"/>
                <a:cs typeface="+mn-lt"/>
              </a:rPr>
              <a:t>– UA courses you have already taken</a:t>
            </a:r>
          </a:p>
          <a:p>
            <a:pPr marL="0" indent="0">
              <a:buNone/>
            </a:pPr>
            <a:r>
              <a:rPr lang="en-US" sz="1600" u="sng" dirty="0">
                <a:ea typeface="+mn-lt"/>
                <a:cs typeface="+mn-lt"/>
              </a:rPr>
              <a:t>Get Future Courses</a:t>
            </a:r>
            <a:r>
              <a:rPr lang="en-US" sz="1600" dirty="0">
                <a:ea typeface="+mn-lt"/>
                <a:cs typeface="+mn-lt"/>
              </a:rPr>
              <a:t> - Do not use this</a:t>
            </a:r>
          </a:p>
          <a:p>
            <a:pPr marL="0" indent="0">
              <a:buNone/>
            </a:pPr>
            <a:r>
              <a:rPr lang="en-US" sz="1600" u="sng" dirty="0">
                <a:ea typeface="+mn-lt"/>
                <a:cs typeface="+mn-lt"/>
              </a:rPr>
              <a:t>Get Transfer </a:t>
            </a:r>
            <a:r>
              <a:rPr lang="en-US" sz="1600" dirty="0">
                <a:ea typeface="+mn-lt"/>
                <a:cs typeface="+mn-lt"/>
              </a:rPr>
              <a:t>– Courses that have been approved through the Transfer Credit Evaluation form</a:t>
            </a:r>
          </a:p>
          <a:p>
            <a:pPr marL="0" indent="0">
              <a:buNone/>
            </a:pPr>
            <a:r>
              <a:rPr lang="en-US" sz="1600" i="1" dirty="0">
                <a:ea typeface="+mn-lt"/>
                <a:cs typeface="+mn-lt"/>
              </a:rPr>
              <a:t>(Transfer Credit Evaluation form must be submitted and courses must be verified before completing the Plan of Study form) 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/>
          </a:p>
          <a:p>
            <a:pPr lvl="1">
              <a:buFont typeface="Arial" panose="020B0604020202020204" pitchFamily="34" charset="0"/>
              <a:buChar char="•"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1435" y="2000278"/>
            <a:ext cx="4411717" cy="875111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BC84F310-2B98-4AF6-B642-A104F55BB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085" y="3097128"/>
            <a:ext cx="4318570" cy="3009676"/>
          </a:xfrm>
          <a:prstGeom prst="rect">
            <a:avLst/>
          </a:prstGeom>
        </p:spPr>
      </p:pic>
      <p:sp>
        <p:nvSpPr>
          <p:cNvPr id="3" name="Multiplication Sign 2">
            <a:extLst>
              <a:ext uri="{FF2B5EF4-FFF2-40B4-BE49-F238E27FC236}">
                <a16:creationId xmlns:a16="http://schemas.microsoft.com/office/drawing/2014/main" id="{DDE1A368-45A1-5CD5-1D5D-8A7A0516AA51}"/>
              </a:ext>
            </a:extLst>
          </p:cNvPr>
          <p:cNvSpPr/>
          <p:nvPr/>
        </p:nvSpPr>
        <p:spPr>
          <a:xfrm>
            <a:off x="9660037" y="2001455"/>
            <a:ext cx="472632" cy="376177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3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r>
              <a:rPr lang="en-US"/>
              <a:t> – Master’s Committee Form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79135" y="3744219"/>
            <a:ext cx="5414461" cy="1396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 sz="2500"/>
          </a:p>
          <a:p>
            <a:r>
              <a:rPr lang="en-US" sz="2500"/>
              <a:t>It will ask if you have a Master's/Specialist committee.</a:t>
            </a:r>
          </a:p>
          <a:p>
            <a:pPr lvl="1"/>
            <a:r>
              <a:rPr lang="en-US" sz="2300"/>
              <a:t>Select "No"</a:t>
            </a:r>
          </a:p>
          <a:p>
            <a:r>
              <a:rPr lang="en-US" sz="2500"/>
              <a:t>This will auto-populate your faculty academic advisor's name. </a:t>
            </a:r>
          </a:p>
          <a:p>
            <a:endParaRPr lang="en-US" sz="2500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B6044B4D-3B85-4047-A2DD-250978AE7C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858" y="2435400"/>
            <a:ext cx="6024033" cy="3114324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51E2D7F-0B3C-2A74-2875-1AAB00431565}"/>
              </a:ext>
            </a:extLst>
          </p:cNvPr>
          <p:cNvSpPr txBox="1"/>
          <p:nvPr/>
        </p:nvSpPr>
        <p:spPr>
          <a:xfrm>
            <a:off x="8361977" y="3867845"/>
            <a:ext cx="2098003" cy="369332"/>
          </a:xfrm>
          <a:prstGeom prst="rect">
            <a:avLst/>
          </a:prstGeom>
          <a:solidFill>
            <a:schemeClr val="tx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bg1"/>
                </a:solidFill>
                <a:highlight>
                  <a:srgbClr val="FFFF00"/>
                </a:highlight>
              </a:rPr>
              <a:t>Michael Kwinn</a:t>
            </a:r>
          </a:p>
        </p:txBody>
      </p:sp>
    </p:spTree>
    <p:extLst>
      <p:ext uri="{BB962C8B-B14F-4D97-AF65-F5344CB8AC3E}">
        <p14:creationId xmlns:p14="http://schemas.microsoft.com/office/powerpoint/2010/main" val="147819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MS: </a:t>
            </a:r>
            <a:r>
              <a:rPr lang="en-US" err="1"/>
              <a:t>GradPath</a:t>
            </a:r>
            <a:r>
              <a:rPr lang="en-US"/>
              <a:t> - Routing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545331" y="2226942"/>
            <a:ext cx="11183249" cy="110930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/>
              <a:t>After you submit a form, you can scroll to the bottom of the form and see who has yet to make a decision and when they received the form. 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3" name="Picture 2" descr="Captur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679" y="2926354"/>
            <a:ext cx="4172060" cy="243840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idx="4294967295"/>
          </p:nvPr>
        </p:nvSpPr>
        <p:spPr>
          <a:xfrm>
            <a:off x="3415931" y="5609797"/>
            <a:ext cx="8165097" cy="110930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/>
              <a:t>When someone approves your form, it will route automatically to the next reviewer.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257B8976-0D59-6211-61F9-51E969E024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9069" y="4813526"/>
            <a:ext cx="654506" cy="115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7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Frequently Asked Questions: </a:t>
            </a:r>
            <a:r>
              <a:rPr lang="en-US" err="1"/>
              <a:t>GradPath</a:t>
            </a:r>
            <a:r>
              <a:rPr lang="en-US"/>
              <a:t>  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113053" y="2202364"/>
            <a:ext cx="11666261" cy="310991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My Expected Graduation Term (EGT) on </a:t>
            </a:r>
            <a:r>
              <a:rPr lang="en-US" dirty="0" err="1"/>
              <a:t>UAccess</a:t>
            </a:r>
            <a:r>
              <a:rPr lang="en-US" dirty="0"/>
              <a:t> indicates another term (</a:t>
            </a:r>
            <a:r>
              <a:rPr lang="en-US" dirty="0" err="1"/>
              <a:t>i.e</a:t>
            </a:r>
            <a:r>
              <a:rPr lang="en-US" dirty="0"/>
              <a:t>: It is listing Summer 2022 instead of Fall 2022): What do I do? </a:t>
            </a:r>
            <a:r>
              <a:rPr lang="en-US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Indicate your actual EGT on your plan of study. Once approved by the Graduate </a:t>
            </a:r>
            <a:r>
              <a:rPr lang="en-US">
                <a:solidFill>
                  <a:schemeClr val="accent4">
                    <a:lumMod val="10000"/>
                    <a:lumOff val="90000"/>
                  </a:schemeClr>
                </a:solidFill>
              </a:rPr>
              <a:t>College, it will update in the system.</a:t>
            </a:r>
          </a:p>
          <a:p>
            <a:pPr lvl="1"/>
            <a:r>
              <a:rPr lang="en-US" dirty="0"/>
              <a:t>I am submitting my Plan of Study but it says there's an error! I can't include more than 12 Transfer units but we need 15 Transfer PSUT units to graduate. </a:t>
            </a:r>
            <a:r>
              <a:rPr lang="en-US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Submit it anyway, Graduate College is aware that the program requires 15 transfer PSUT units.</a:t>
            </a:r>
          </a:p>
          <a:p>
            <a:pPr lvl="1"/>
            <a:r>
              <a:rPr lang="en-US" dirty="0"/>
              <a:t>My classes end after the Graduate College program completion deadline for my expected graduation term, will that negatively impact my diploma? </a:t>
            </a:r>
            <a:r>
              <a:rPr lang="en-US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No, your diploma will still list the conferral date of your expected graduation term. </a:t>
            </a:r>
          </a:p>
          <a:p>
            <a:pPr lvl="1"/>
            <a:r>
              <a:rPr lang="en-US" dirty="0"/>
              <a:t>How long does it take for me to receive my diploma once my degree is posted? </a:t>
            </a:r>
            <a:r>
              <a:rPr lang="en-US" dirty="0">
                <a:solidFill>
                  <a:schemeClr val="accent4">
                    <a:lumMod val="10000"/>
                    <a:lumOff val="90000"/>
                  </a:schemeClr>
                </a:solidFill>
              </a:rPr>
              <a:t>~ 4-6 weeks. AZ Intl will mail one batch to PSUT to make it easier.</a:t>
            </a:r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Your Support System at U of A</a:t>
            </a:r>
            <a:endParaRPr lang="en-US" dirty="0"/>
          </a:p>
        </p:txBody>
      </p:sp>
      <p:sp>
        <p:nvSpPr>
          <p:cNvPr id="11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806885" y="2296836"/>
            <a:ext cx="10572125" cy="38360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Graduate Student Academic Services, Arizona International, and Systems &amp; Industrial Engineering:</a:t>
            </a:r>
          </a:p>
          <a:p>
            <a:pPr lvl="1"/>
            <a:r>
              <a:rPr lang="en-US" dirty="0"/>
              <a:t>Review and Approves your </a:t>
            </a:r>
            <a:r>
              <a:rPr lang="en-US" dirty="0" err="1"/>
              <a:t>GradPath</a:t>
            </a:r>
            <a:r>
              <a:rPr lang="en-US" dirty="0"/>
              <a:t> Forms</a:t>
            </a:r>
          </a:p>
          <a:p>
            <a:pPr lvl="1"/>
            <a:r>
              <a:rPr lang="en-US" dirty="0"/>
              <a:t>Process Transfer Credit Evaluation Forms</a:t>
            </a:r>
          </a:p>
          <a:p>
            <a:pPr lvl="1"/>
            <a:r>
              <a:rPr lang="en-US" dirty="0"/>
              <a:t>Ensure the Graduate Departments and students are in compliance with policy</a:t>
            </a:r>
          </a:p>
          <a:p>
            <a:pPr lvl="1"/>
            <a:r>
              <a:rPr lang="en-US" dirty="0"/>
              <a:t>Review and audits your degree</a:t>
            </a:r>
          </a:p>
          <a:p>
            <a:pPr lvl="1"/>
            <a:r>
              <a:rPr lang="en-US" dirty="0"/>
              <a:t>Award your degree after final review</a:t>
            </a:r>
          </a:p>
          <a:p>
            <a:pPr lvl="1"/>
            <a:r>
              <a:rPr lang="en-US" dirty="0"/>
              <a:t>Provide Certificate of Completion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3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A66FD-D698-42D2-A1D4-6F05BCF70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 dirty="0"/>
              <a:t>Next Steps: Receiving your U of A Diploma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738E9-E914-493D-9C1A-B81B6D955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 anchor="ctr">
            <a:normAutofit/>
          </a:bodyPr>
          <a:lstStyle/>
          <a:p>
            <a:r>
              <a:rPr lang="en-US"/>
              <a:t>It usually takes 10-14 business days for your degree to post after all required </a:t>
            </a:r>
            <a:r>
              <a:rPr lang="en-US" err="1"/>
              <a:t>GradPath</a:t>
            </a:r>
            <a:r>
              <a:rPr lang="en-US"/>
              <a:t> forms have been completed.</a:t>
            </a:r>
          </a:p>
          <a:p>
            <a:r>
              <a:rPr lang="en-US"/>
              <a:t>You can confirm your degree has been posted in the Academic Summary section of your Student Center (</a:t>
            </a:r>
            <a:r>
              <a:rPr lang="en-US">
                <a:solidFill>
                  <a:srgbClr val="FF0000"/>
                </a:solidFill>
                <a:hlinkClick r:id="rId3"/>
              </a:rPr>
              <a:t>studentcenter.arizona.edu</a:t>
            </a:r>
            <a:r>
              <a:rPr lang="en-US"/>
              <a:t>).</a:t>
            </a:r>
          </a:p>
          <a:p>
            <a:r>
              <a:rPr lang="en-US"/>
              <a:t>Your physical diploma will be shipped to PSUT about a month or so after your degree has been posted.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1B12B-3D12-4725-B62D-7ABCEC89D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0243" y="2028473"/>
            <a:ext cx="4303349" cy="4565889"/>
          </a:xfrm>
          <a:prstGeom prst="rect">
            <a:avLst/>
          </a:prstGeom>
          <a:noFill/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78A1CAE-7E4C-443A-B5FF-988D19FC6B10}"/>
              </a:ext>
            </a:extLst>
          </p:cNvPr>
          <p:cNvSpPr/>
          <p:nvPr/>
        </p:nvSpPr>
        <p:spPr>
          <a:xfrm rot="7634199">
            <a:off x="9844638" y="4452080"/>
            <a:ext cx="2153708" cy="968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EA56CE4-C3C4-4B01-8173-AC92044AD20D}"/>
              </a:ext>
            </a:extLst>
          </p:cNvPr>
          <p:cNvSpPr/>
          <p:nvPr/>
        </p:nvSpPr>
        <p:spPr>
          <a:xfrm>
            <a:off x="9449628" y="1937157"/>
            <a:ext cx="1505779" cy="739575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6F4E4A7-BCC8-4C52-9ADB-A5B01DC5DF27}"/>
              </a:ext>
            </a:extLst>
          </p:cNvPr>
          <p:cNvSpPr/>
          <p:nvPr/>
        </p:nvSpPr>
        <p:spPr>
          <a:xfrm>
            <a:off x="9273403" y="5580475"/>
            <a:ext cx="1851794" cy="95197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85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666E3-74FE-4EED-B4F2-B76B21C81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Next Steps: Receiving your U of A Diploma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8CB32-DDCE-404A-AA2A-D2680FE7A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669" y="2346526"/>
            <a:ext cx="7498291" cy="363651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If you need proof of degree completion quickly for a job opportunity or further education, you can order an </a:t>
            </a:r>
            <a:r>
              <a:rPr lang="en-US" dirty="0" err="1"/>
              <a:t>eDiploma</a:t>
            </a:r>
            <a:r>
              <a:rPr lang="en-US" dirty="0"/>
              <a:t> 10 days after your degree has been posted.</a:t>
            </a:r>
          </a:p>
          <a:p>
            <a:r>
              <a:rPr lang="en-US" dirty="0"/>
              <a:t>Your </a:t>
            </a:r>
            <a:r>
              <a:rPr lang="en-US" dirty="0" err="1"/>
              <a:t>eDiploma</a:t>
            </a:r>
            <a:r>
              <a:rPr lang="en-US" dirty="0"/>
              <a:t> is a signed and certified PDF of your original paper diploma used for easy diploma verification purposes. You will receive your </a:t>
            </a:r>
            <a:r>
              <a:rPr lang="en-US" dirty="0" err="1"/>
              <a:t>eDiploma</a:t>
            </a:r>
            <a:r>
              <a:rPr lang="en-US" dirty="0"/>
              <a:t> within 60 seconds of ordering. </a:t>
            </a:r>
          </a:p>
          <a:p>
            <a:r>
              <a:rPr lang="en-US" dirty="0"/>
              <a:t>There is a one-time $20 USD charge. You can then forward your </a:t>
            </a:r>
            <a:r>
              <a:rPr lang="en-US" dirty="0" err="1"/>
              <a:t>eDiploma</a:t>
            </a:r>
            <a:r>
              <a:rPr lang="en-US" dirty="0"/>
              <a:t> as often as you need.</a:t>
            </a:r>
          </a:p>
          <a:p>
            <a:r>
              <a:rPr lang="en-US" dirty="0"/>
              <a:t>For document security, the </a:t>
            </a:r>
            <a:r>
              <a:rPr lang="en-US" dirty="0" err="1"/>
              <a:t>eDiploma</a:t>
            </a:r>
            <a:r>
              <a:rPr lang="en-US" dirty="0"/>
              <a:t> cannot be printed.</a:t>
            </a:r>
          </a:p>
          <a:p>
            <a:r>
              <a:rPr lang="en-US" dirty="0"/>
              <a:t>Link to order </a:t>
            </a:r>
            <a:r>
              <a:rPr lang="en-US" dirty="0" err="1"/>
              <a:t>eDiploma</a:t>
            </a:r>
            <a:r>
              <a:rPr lang="en-US" dirty="0"/>
              <a:t> AND to check status of Diploma: </a:t>
            </a:r>
            <a:r>
              <a:rPr lang="en-US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https://www.michaelsutter.com/arizona 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UA NETID AND PASSWORD IS REQUIRED!</a:t>
            </a:r>
          </a:p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0C24822-69A6-41A4-AE80-62110B6BE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8965" y="2289577"/>
            <a:ext cx="4101547" cy="3181650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30DD1BC-3EC1-4A43-9D11-62C67F3ACCAC}"/>
              </a:ext>
            </a:extLst>
          </p:cNvPr>
          <p:cNvSpPr/>
          <p:nvPr/>
        </p:nvSpPr>
        <p:spPr>
          <a:xfrm rot="18240000">
            <a:off x="7007177" y="3480824"/>
            <a:ext cx="2006853" cy="797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33C08F8-2491-4DDE-B857-EC1A2B443EB4}"/>
              </a:ext>
            </a:extLst>
          </p:cNvPr>
          <p:cNvSpPr/>
          <p:nvPr/>
        </p:nvSpPr>
        <p:spPr>
          <a:xfrm>
            <a:off x="8084020" y="2567026"/>
            <a:ext cx="3223394" cy="414944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1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115C-1B13-4D54-A2C9-3F8BC722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 dirty="0"/>
              <a:t>Next Steps: Ordering U of A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198B5-9C82-4EB1-B293-724058F1D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8713" y="2222287"/>
            <a:ext cx="5033092" cy="363876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You can order </a:t>
            </a:r>
            <a:r>
              <a:rPr lang="en-US" sz="2000" b="1" u="sng" dirty="0"/>
              <a:t>unofficial</a:t>
            </a:r>
            <a:r>
              <a:rPr lang="en-US" sz="2000" dirty="0"/>
              <a:t> U of A transcripts at any time, free of charge, in your </a:t>
            </a:r>
            <a:r>
              <a:rPr lang="en-US" sz="2000" dirty="0" err="1"/>
              <a:t>UAccess</a:t>
            </a:r>
            <a:r>
              <a:rPr lang="en-US" sz="2000" dirty="0"/>
              <a:t> Student Center (</a:t>
            </a:r>
            <a:r>
              <a:rPr lang="en-US" sz="2000" dirty="0">
                <a:solidFill>
                  <a:srgbClr val="FF0000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studentcenter.arizona.edu</a:t>
            </a:r>
            <a:r>
              <a:rPr lang="en-US" sz="2000" dirty="0"/>
              <a:t>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72C3F7-FE06-4137-B5B8-8D2C39CEB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1805" y="2438459"/>
            <a:ext cx="5901021" cy="3422591"/>
          </a:xfrm>
          <a:prstGeom prst="rect">
            <a:avLst/>
          </a:prstGeom>
          <a:noFill/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E7C12665-48BD-4B77-9F5E-3BCAECF64A5C}"/>
              </a:ext>
            </a:extLst>
          </p:cNvPr>
          <p:cNvSpPr/>
          <p:nvPr/>
        </p:nvSpPr>
        <p:spPr>
          <a:xfrm rot="7634199">
            <a:off x="10501566" y="3748280"/>
            <a:ext cx="1743445" cy="96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20C9F93-1F1C-4EDB-B71E-AF8E5B0F09A8}"/>
              </a:ext>
            </a:extLst>
          </p:cNvPr>
          <p:cNvSpPr/>
          <p:nvPr/>
        </p:nvSpPr>
        <p:spPr>
          <a:xfrm>
            <a:off x="9733908" y="4984127"/>
            <a:ext cx="1840209" cy="770630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6D0195E-26B8-4C59-A812-7D86563AF035}"/>
              </a:ext>
            </a:extLst>
          </p:cNvPr>
          <p:cNvSpPr/>
          <p:nvPr/>
        </p:nvSpPr>
        <p:spPr>
          <a:xfrm>
            <a:off x="8050696" y="2438459"/>
            <a:ext cx="1558773" cy="591301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C115C-1B13-4D54-A2C9-3F8BC7221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 dirty="0"/>
              <a:t>Next Steps: Ordering U of A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198B5-9C82-4EB1-B293-724058F1D6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3027" y="2222287"/>
            <a:ext cx="10554747" cy="3638763"/>
          </a:xfrm>
        </p:spPr>
        <p:txBody>
          <a:bodyPr anchor="ctr">
            <a:normAutofit/>
          </a:bodyPr>
          <a:lstStyle/>
          <a:p>
            <a:r>
              <a:rPr lang="en-US" sz="2000" dirty="0"/>
              <a:t>Eventually, you will need to authenticate your U of A degree with </a:t>
            </a:r>
            <a:r>
              <a:rPr lang="en-US" sz="2000" dirty="0" err="1"/>
              <a:t>Amideast</a:t>
            </a:r>
            <a:r>
              <a:rPr lang="en-US" sz="2000" dirty="0"/>
              <a:t>/Jordan, per Jordanian MOE requirements.</a:t>
            </a:r>
          </a:p>
          <a:p>
            <a:r>
              <a:rPr lang="en-US" sz="2000" dirty="0">
                <a:ea typeface="+mn-lt"/>
                <a:cs typeface="+mn-lt"/>
              </a:rPr>
              <a:t>Transcripts must be sent directly to </a:t>
            </a:r>
            <a:r>
              <a:rPr lang="en-US" sz="2000" dirty="0" err="1">
                <a:ea typeface="+mn-lt"/>
                <a:cs typeface="+mn-lt"/>
              </a:rPr>
              <a:t>Amideast's</a:t>
            </a:r>
            <a:r>
              <a:rPr lang="en-US" sz="2000" dirty="0">
                <a:ea typeface="+mn-lt"/>
                <a:cs typeface="+mn-lt"/>
              </a:rPr>
              <a:t> Jordan office by the school or university. Only the U of A Registrar's Office can send the transcripts. Neither SIE nor Arizona International can send transcripts.</a:t>
            </a:r>
          </a:p>
          <a:p>
            <a:r>
              <a:rPr lang="en-US" sz="2000" dirty="0"/>
              <a:t>For more information and authentication instructions, please view the </a:t>
            </a:r>
            <a:r>
              <a:rPr lang="en-US" sz="2000" dirty="0" err="1"/>
              <a:t>Amideast</a:t>
            </a:r>
            <a:r>
              <a:rPr lang="en-US" sz="2000" dirty="0"/>
              <a:t>/Jordan website here: </a:t>
            </a:r>
            <a:r>
              <a:rPr lang="en-US" sz="2000" dirty="0">
                <a:solidFill>
                  <a:schemeClr val="accent3">
                    <a:lumMod val="40000"/>
                    <a:lumOff val="60000"/>
                  </a:schemeClr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https://www.amideast.org/jordan/study-in-the-usa/advising-and-other-services/authentication-certification</a:t>
            </a:r>
          </a:p>
        </p:txBody>
      </p:sp>
    </p:spTree>
    <p:extLst>
      <p:ext uri="{BB962C8B-B14F-4D97-AF65-F5344CB8AC3E}">
        <p14:creationId xmlns:p14="http://schemas.microsoft.com/office/powerpoint/2010/main" val="171990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 dirty="0"/>
              <a:t>Next Steps: Ordering U of A Transcripts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7F13F3-773A-4E1D-9428-952EEB92F1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000" y="2446124"/>
            <a:ext cx="5185873" cy="3638763"/>
          </a:xfrm>
        </p:spPr>
        <p:txBody>
          <a:bodyPr anchor="ctr">
            <a:normAutofit fontScale="85000" lnSpcReduction="10000"/>
          </a:bodyPr>
          <a:lstStyle/>
          <a:p>
            <a:r>
              <a:rPr lang="en-US" dirty="0"/>
              <a:t>You can also order </a:t>
            </a:r>
            <a:r>
              <a:rPr lang="en-US" b="1" u="sng" dirty="0"/>
              <a:t>official</a:t>
            </a:r>
            <a:r>
              <a:rPr lang="en-US" dirty="0"/>
              <a:t> U of A transcripts in your </a:t>
            </a:r>
            <a:r>
              <a:rPr lang="en-US" dirty="0" err="1"/>
              <a:t>UAccess</a:t>
            </a:r>
            <a:r>
              <a:rPr lang="en-US" dirty="0"/>
              <a:t> Student Center (</a:t>
            </a:r>
            <a:r>
              <a:rPr lang="en-US" dirty="0">
                <a:solidFill>
                  <a:srgbClr val="FF0000"/>
                </a:solidFill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studentcenter.arizona.edu</a:t>
            </a:r>
            <a:r>
              <a:rPr lang="en-US" dirty="0"/>
              <a:t>).</a:t>
            </a:r>
          </a:p>
          <a:p>
            <a:r>
              <a:rPr lang="en-US" dirty="0"/>
              <a:t>You can order physical or digital copies. Price depends on your format and shipping choice, but you must use a credit card for payment.</a:t>
            </a:r>
          </a:p>
          <a:p>
            <a:r>
              <a:rPr lang="en-US" b="1" u="sng" dirty="0"/>
              <a:t>WE HIGHLY RECOMMEND</a:t>
            </a:r>
            <a:r>
              <a:rPr lang="en-US" dirty="0"/>
              <a:t> selecting International Federal Express shipping so you can receive a tracking number and monitor the shipping history as your package travels to you internationally.</a:t>
            </a:r>
          </a:p>
          <a:p>
            <a:r>
              <a:rPr lang="en-US" dirty="0"/>
              <a:t>Transcripts have gotten lost in the mail, and the Registrar’s Office is not accountable for lost mail, nor will they give you a refund.</a:t>
            </a:r>
          </a:p>
          <a:p>
            <a:endParaRPr lang="en-US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1BF9E11-C291-4C84-9E05-1E20201D1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5203" y="2222287"/>
            <a:ext cx="5028635" cy="4236626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6BB9AA-E804-4549-9F1F-4AB9D9A2EFD4}"/>
              </a:ext>
            </a:extLst>
          </p:cNvPr>
          <p:cNvSpPr/>
          <p:nvPr/>
        </p:nvSpPr>
        <p:spPr>
          <a:xfrm>
            <a:off x="9563101" y="3198746"/>
            <a:ext cx="1509685" cy="39113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275D2D7-D51A-48A7-A8B6-6063128C3F13}"/>
              </a:ext>
            </a:extLst>
          </p:cNvPr>
          <p:cNvSpPr/>
          <p:nvPr/>
        </p:nvSpPr>
        <p:spPr>
          <a:xfrm>
            <a:off x="9563091" y="2203365"/>
            <a:ext cx="1509685" cy="39113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958269D-19B2-4971-AC4C-1AA005F179F5}"/>
              </a:ext>
            </a:extLst>
          </p:cNvPr>
          <p:cNvSpPr/>
          <p:nvPr/>
        </p:nvSpPr>
        <p:spPr>
          <a:xfrm>
            <a:off x="7519982" y="6076094"/>
            <a:ext cx="1509685" cy="391132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3C3ACD8-9F63-433C-9F0B-3F84819B1F29}"/>
              </a:ext>
            </a:extLst>
          </p:cNvPr>
          <p:cNvSpPr/>
          <p:nvPr/>
        </p:nvSpPr>
        <p:spPr>
          <a:xfrm rot="3198669">
            <a:off x="6304532" y="4572096"/>
            <a:ext cx="2006853" cy="11204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1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 dirty="0"/>
              <a:t>Next Steps: Ordering U of A Transcripts</a:t>
            </a:r>
          </a:p>
        </p:txBody>
      </p:sp>
      <p:pic>
        <p:nvPicPr>
          <p:cNvPr id="11" name="Picture 11" descr="Transcript 1.png">
            <a:extLst>
              <a:ext uri="{FF2B5EF4-FFF2-40B4-BE49-F238E27FC236}">
                <a16:creationId xmlns:a16="http://schemas.microsoft.com/office/drawing/2014/main" id="{25A6CECA-0887-4D46-B862-51D07C6DF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005" y="1985830"/>
            <a:ext cx="3165612" cy="4558489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2CA187-2FCB-4092-B455-E9F26901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9304" y="2876820"/>
            <a:ext cx="5185873" cy="3638763"/>
          </a:xfrm>
        </p:spPr>
        <p:txBody>
          <a:bodyPr anchor="ctr">
            <a:normAutofit/>
          </a:bodyPr>
          <a:lstStyle/>
          <a:p>
            <a:r>
              <a:rPr lang="en-US"/>
              <a:t>You will be routed to a separate screen via Credentials Solutions.</a:t>
            </a:r>
          </a:p>
          <a:p>
            <a:r>
              <a:rPr lang="en-US"/>
              <a:t>Under "Pricing and Payment", various options of delivery are available here. </a:t>
            </a:r>
          </a:p>
          <a:p>
            <a:r>
              <a:rPr lang="en-US"/>
              <a:t>If you are also looking to deliver to a U.S location, federal express domestic options are also available.</a:t>
            </a:r>
          </a:p>
          <a:p>
            <a:endParaRPr lang="en-US"/>
          </a:p>
          <a:p>
            <a:pPr marL="0" indent="0">
              <a:buNone/>
            </a:pPr>
            <a:endParaRPr lang="en-US"/>
          </a:p>
          <a:p>
            <a:endParaRPr lang="en-US"/>
          </a:p>
        </p:txBody>
      </p:sp>
      <p:pic>
        <p:nvPicPr>
          <p:cNvPr id="14" name="Picture 14" descr="Transcript 2.png">
            <a:extLst>
              <a:ext uri="{FF2B5EF4-FFF2-40B4-BE49-F238E27FC236}">
                <a16:creationId xmlns:a16="http://schemas.microsoft.com/office/drawing/2014/main" id="{0B6C3BE2-90EC-4235-81C2-7DDC82555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100" y="2522747"/>
            <a:ext cx="3319231" cy="3488563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85C5C732-AC2B-4131-9698-F0393DC070C6}"/>
              </a:ext>
            </a:extLst>
          </p:cNvPr>
          <p:cNvSpPr/>
          <p:nvPr/>
        </p:nvSpPr>
        <p:spPr>
          <a:xfrm>
            <a:off x="5880653" y="4707894"/>
            <a:ext cx="2502990" cy="773518"/>
          </a:xfrm>
          <a:prstGeom prst="ellipse">
            <a:avLst/>
          </a:prstGeom>
          <a:noFill/>
          <a:ln w="57150">
            <a:solidFill>
              <a:srgbClr val="AB05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Attending Graduation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2CA187-2FCB-4092-B455-E9F26901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6185" y="2382088"/>
            <a:ext cx="10747335" cy="39458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/>
              <a:t>We would love to see you all in Tucson for graduation!</a:t>
            </a:r>
          </a:p>
          <a:p>
            <a:r>
              <a:rPr lang="en-US" sz="2400"/>
              <a:t>Details regarding the ceremony will be sent to you as soon as we are officially notified of what events will be occurring and when they will occur.</a:t>
            </a:r>
          </a:p>
          <a:p>
            <a:r>
              <a:rPr lang="en-US" sz="2400"/>
              <a:t>Generally, Fall graduates will have a ceremony in December hosted by the College of Engineering, and Spring graduates will have a ceremony in May hosted by the SIE Department.</a:t>
            </a:r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94779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B5CCE-D5AE-496F-BD70-86C0C358F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 anchor="b">
            <a:normAutofit/>
          </a:bodyPr>
          <a:lstStyle/>
          <a:p>
            <a:r>
              <a:rPr lang="en-US"/>
              <a:t>Next Steps: Attending Graduation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42CA187-2FCB-4092-B455-E9F2690197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036" y="2211491"/>
            <a:ext cx="11207946" cy="39458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Arizona International can assist with the immigration process by providing an official letter of invitation that you can submit with your visa application (you will most likely need a B2 tourist visa – this program does not qualify you for an F1 student visa!).</a:t>
            </a:r>
          </a:p>
          <a:p>
            <a:r>
              <a:rPr lang="en-US" sz="2400" dirty="0"/>
              <a:t>You will be sent a survey to request this letter soon if you have not already received it.</a:t>
            </a:r>
          </a:p>
          <a:p>
            <a:r>
              <a:rPr lang="en-US" sz="2400" dirty="0"/>
              <a:t>This letter of invitation is the only assistance U of A can provide with your trip to Tucson. You will be fully responsible for planning and paying for your travels to Tucson, like any other vacation you might take.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4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DA89B-FF6B-41C9-93F5-0C523F3B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Contact Us!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915E0-3E16-4124-88BB-AADCC72793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42845" y="2193712"/>
            <a:ext cx="6906307" cy="363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/>
              <a:t>Department of Systems and Industrial Engineering:</a:t>
            </a:r>
          </a:p>
          <a:p>
            <a:pPr marL="0" indent="0" algn="ctr">
              <a:buNone/>
            </a:pPr>
            <a:r>
              <a:rPr lang="en-US" sz="20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gradadvisor@sie.arizona.edu</a:t>
            </a:r>
            <a:endParaRPr lang="en-US" sz="2000" b="1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Arizona International Office:</a:t>
            </a:r>
          </a:p>
          <a:p>
            <a:pPr marL="0" indent="0" algn="ctr">
              <a:buNone/>
            </a:pPr>
            <a:r>
              <a:rPr lang="en-US" sz="2000" b="1" dirty="0">
                <a:solidFill>
                  <a:srgbClr val="B12835"/>
                </a:solidFill>
                <a:hlinkClick r:id="rId3"/>
              </a:rPr>
              <a:t>microcampus@arizona.edu</a:t>
            </a:r>
          </a:p>
          <a:p>
            <a:pPr marL="0" indent="0" algn="ctr">
              <a:buNone/>
            </a:pPr>
            <a:endParaRPr lang="en-US" sz="2000" b="1" dirty="0">
              <a:solidFill>
                <a:srgbClr val="B12835"/>
              </a:solidFill>
            </a:endParaRPr>
          </a:p>
          <a:p>
            <a:pPr marL="0" indent="0" algn="ctr">
              <a:buNone/>
            </a:pPr>
            <a:r>
              <a:rPr lang="en-US" sz="2000" dirty="0">
                <a:ea typeface="+mn-lt"/>
                <a:cs typeface="+mn-lt"/>
              </a:rPr>
              <a:t>Graduate College Degree Counselor:</a:t>
            </a:r>
          </a:p>
          <a:p>
            <a:pPr marL="0" indent="0" algn="ctr">
              <a:buNone/>
            </a:pPr>
            <a:r>
              <a:rPr lang="en-US" sz="2000" b="1">
                <a:ea typeface="+mn-lt"/>
                <a:cs typeface="+mn-lt"/>
                <a:hlinkClick r:id="rId4"/>
              </a:rPr>
              <a:t>kdavenport@arizona.edu</a:t>
            </a:r>
            <a:r>
              <a:rPr lang="en-US" sz="2000" b="1">
                <a:ea typeface="+mn-lt"/>
                <a:cs typeface="+mn-lt"/>
              </a:rPr>
              <a:t> 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415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Graduation Flow Chart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33157317"/>
              </p:ext>
            </p:extLst>
          </p:nvPr>
        </p:nvGraphicFramePr>
        <p:xfrm>
          <a:off x="2032000" y="2071396"/>
          <a:ext cx="8576906" cy="4066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571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Engineering Management (MS) – 33 units total</a:t>
            </a:r>
          </a:p>
        </p:txBody>
      </p:sp>
      <p:graphicFrame>
        <p:nvGraphicFramePr>
          <p:cNvPr id="15" name="Table 8">
            <a:extLst>
              <a:ext uri="{FF2B5EF4-FFF2-40B4-BE49-F238E27FC236}">
                <a16:creationId xmlns:a16="http://schemas.microsoft.com/office/drawing/2014/main" id="{CBE3EB4A-FE00-432B-9438-4FA1F0813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77902"/>
              </p:ext>
            </p:extLst>
          </p:nvPr>
        </p:nvGraphicFramePr>
        <p:xfrm>
          <a:off x="1881515" y="2502636"/>
          <a:ext cx="8342212" cy="2949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101">
                  <a:extLst>
                    <a:ext uri="{9D8B030D-6E8A-4147-A177-3AD203B41FA5}">
                      <a16:colId xmlns:a16="http://schemas.microsoft.com/office/drawing/2014/main" val="1043625463"/>
                    </a:ext>
                  </a:extLst>
                </a:gridCol>
                <a:gridCol w="4447080">
                  <a:extLst>
                    <a:ext uri="{9D8B030D-6E8A-4147-A177-3AD203B41FA5}">
                      <a16:colId xmlns:a16="http://schemas.microsoft.com/office/drawing/2014/main" val="1025493879"/>
                    </a:ext>
                  </a:extLst>
                </a:gridCol>
                <a:gridCol w="1884031">
                  <a:extLst>
                    <a:ext uri="{9D8B030D-6E8A-4147-A177-3AD203B41FA5}">
                      <a16:colId xmlns:a16="http://schemas.microsoft.com/office/drawing/2014/main" val="3646837527"/>
                    </a:ext>
                  </a:extLst>
                </a:gridCol>
              </a:tblGrid>
              <a:tr h="462365">
                <a:tc>
                  <a:txBody>
                    <a:bodyPr/>
                    <a:lstStyle/>
                    <a:p>
                      <a:r>
                        <a:rPr lang="en-US" sz="1600" b="1"/>
                        <a:t>UA Course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UA Course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 b="1"/>
                        <a:t>Unit 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16090"/>
                  </a:ext>
                </a:extLst>
              </a:tr>
              <a:tr h="414534">
                <a:tc>
                  <a:txBody>
                    <a:bodyPr/>
                    <a:lstStyle/>
                    <a:p>
                      <a:r>
                        <a:rPr lang="en-US" sz="1400"/>
                        <a:t>SIE 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Law for Engineers and Scientists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441572"/>
                  </a:ext>
                </a:extLst>
              </a:tr>
              <a:tr h="398590">
                <a:tc>
                  <a:txBody>
                    <a:bodyPr/>
                    <a:lstStyle/>
                    <a:p>
                      <a:r>
                        <a:rPr lang="en-US" sz="1400"/>
                        <a:t>SIE 515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Technical Sales &amp; 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829200"/>
                  </a:ext>
                </a:extLst>
              </a:tr>
              <a:tr h="430478">
                <a:tc>
                  <a:txBody>
                    <a:bodyPr/>
                    <a:lstStyle/>
                    <a:p>
                      <a:r>
                        <a:rPr lang="en-US" sz="1400"/>
                        <a:t>SIE 522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Engineering Decision Making Under 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242"/>
                  </a:ext>
                </a:extLst>
              </a:tr>
              <a:tr h="430478">
                <a:tc>
                  <a:txBody>
                    <a:bodyPr/>
                    <a:lstStyle/>
                    <a:p>
                      <a:r>
                        <a:rPr lang="en-US" sz="1400"/>
                        <a:t>SIE 557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Project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952674"/>
                  </a:ext>
                </a:extLst>
              </a:tr>
              <a:tr h="414534">
                <a:tc>
                  <a:txBody>
                    <a:bodyPr/>
                    <a:lstStyle/>
                    <a:p>
                      <a:r>
                        <a:rPr lang="en-US" sz="1400"/>
                        <a:t>SIE 567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Financial Modeling for Innovation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03744"/>
                  </a:ext>
                </a:extLst>
              </a:tr>
              <a:tr h="398590">
                <a:tc>
                  <a:txBody>
                    <a:bodyPr/>
                    <a:lstStyle/>
                    <a:p>
                      <a:r>
                        <a:rPr lang="en-US" sz="1400"/>
                        <a:t>SIE 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Supply Chain Management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0634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40D6FFB-3E48-94ED-25C3-33D0AFED6F8D}"/>
              </a:ext>
            </a:extLst>
          </p:cNvPr>
          <p:cNvSpPr txBox="1"/>
          <p:nvPr/>
        </p:nvSpPr>
        <p:spPr>
          <a:xfrm>
            <a:off x="4169780" y="1415969"/>
            <a:ext cx="38572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18 units will be from U of A</a:t>
            </a:r>
          </a:p>
        </p:txBody>
      </p:sp>
    </p:spTree>
    <p:extLst>
      <p:ext uri="{BB962C8B-B14F-4D97-AF65-F5344CB8AC3E}">
        <p14:creationId xmlns:p14="http://schemas.microsoft.com/office/powerpoint/2010/main" val="136284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316973"/>
            <a:ext cx="11512440" cy="970450"/>
          </a:xfrm>
        </p:spPr>
        <p:txBody>
          <a:bodyPr/>
          <a:lstStyle/>
          <a:p>
            <a:r>
              <a:rPr lang="en-US" sz="3600"/>
              <a:t>Engineering Management (MS) – 33 units total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CD917C63-EE4E-4768-8EBE-F30B15A9C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532467"/>
              </p:ext>
            </p:extLst>
          </p:nvPr>
        </p:nvGraphicFramePr>
        <p:xfrm>
          <a:off x="1596341" y="2175075"/>
          <a:ext cx="9352787" cy="3586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813">
                  <a:extLst>
                    <a:ext uri="{9D8B030D-6E8A-4147-A177-3AD203B41FA5}">
                      <a16:colId xmlns:a16="http://schemas.microsoft.com/office/drawing/2014/main" val="1043625463"/>
                    </a:ext>
                  </a:extLst>
                </a:gridCol>
                <a:gridCol w="5150734">
                  <a:extLst>
                    <a:ext uri="{9D8B030D-6E8A-4147-A177-3AD203B41FA5}">
                      <a16:colId xmlns:a16="http://schemas.microsoft.com/office/drawing/2014/main" val="1025493879"/>
                    </a:ext>
                  </a:extLst>
                </a:gridCol>
                <a:gridCol w="1456240">
                  <a:extLst>
                    <a:ext uri="{9D8B030D-6E8A-4147-A177-3AD203B41FA5}">
                      <a16:colId xmlns:a16="http://schemas.microsoft.com/office/drawing/2014/main" val="3796526286"/>
                    </a:ext>
                  </a:extLst>
                </a:gridCol>
              </a:tblGrid>
              <a:tr h="419582">
                <a:tc>
                  <a:txBody>
                    <a:bodyPr/>
                    <a:lstStyle/>
                    <a:p>
                      <a:r>
                        <a:rPr lang="en-US" sz="1600"/>
                        <a:t>PSUT Course Number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PSUT Course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600"/>
                        <a:t>Unit 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216090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26723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Mathematical Decision Making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0308518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26790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Advanced Topics in Engineering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127071"/>
                  </a:ext>
                </a:extLst>
              </a:tr>
              <a:tr h="308236">
                <a:tc gridSpan="3"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400" b="1" dirty="0">
                          <a:solidFill>
                            <a:schemeClr val="accent1"/>
                          </a:solidFill>
                        </a:rPr>
                        <a:t>Elective Courses (take 3 of these courses)</a:t>
                      </a:r>
                    </a:p>
                  </a:txBody>
                  <a:tcPr>
                    <a:solidFill>
                      <a:srgbClr val="E2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820038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r>
                        <a:rPr lang="en-US" sz="1400"/>
                        <a:t>13742 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Enterprise Systems Architecture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441572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r>
                        <a:rPr lang="en-US" sz="1400"/>
                        <a:t>13746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</a:t>
                      </a:r>
                      <a:r>
                        <a:rPr lang="en-US" sz="1400" b="0" i="0" u="none" strike="noStrike" noProof="0">
                          <a:latin typeface="Century Gothic"/>
                        </a:rPr>
                        <a:t>esting/Quality Management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829200"/>
                  </a:ext>
                </a:extLst>
              </a:tr>
              <a:tr h="364279">
                <a:tc>
                  <a:txBody>
                    <a:bodyPr/>
                    <a:lstStyle/>
                    <a:p>
                      <a:r>
                        <a:rPr lang="en-US" sz="1400"/>
                        <a:t>33758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People Leadership/Human Resource Management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1242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r>
                        <a:rPr lang="en-US" sz="1400"/>
                        <a:t>13743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Cloud Computing &amp; Big Data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952674"/>
                  </a:ext>
                </a:extLst>
              </a:tr>
              <a:tr h="308236">
                <a:tc>
                  <a:txBody>
                    <a:bodyPr/>
                    <a:lstStyle/>
                    <a:p>
                      <a:r>
                        <a:rPr lang="en-US" sz="1400"/>
                        <a:t>33773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Management of Innovation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3403744"/>
                  </a:ext>
                </a:extLst>
              </a:tr>
              <a:tr h="322246">
                <a:tc>
                  <a:txBody>
                    <a:bodyPr/>
                    <a:lstStyle/>
                    <a:p>
                      <a:r>
                        <a:rPr lang="en-US" sz="1400"/>
                        <a:t>33772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New Product Development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0606344"/>
                  </a:ext>
                </a:extLst>
              </a:tr>
              <a:tr h="32224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33762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>
                          <a:latin typeface="Century Gothic"/>
                        </a:rPr>
                        <a:t>Strategic Management of Entrepreneurial Organization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latin typeface="Century Gothic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817248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54C2E6-453E-00A3-6A7D-AF3D4DD2E6DF}"/>
              </a:ext>
            </a:extLst>
          </p:cNvPr>
          <p:cNvSpPr txBox="1"/>
          <p:nvPr/>
        </p:nvSpPr>
        <p:spPr>
          <a:xfrm>
            <a:off x="4169780" y="1348450"/>
            <a:ext cx="38572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15 units will be from PSUT</a:t>
            </a:r>
          </a:p>
        </p:txBody>
      </p:sp>
    </p:spTree>
    <p:extLst>
      <p:ext uri="{BB962C8B-B14F-4D97-AF65-F5344CB8AC3E}">
        <p14:creationId xmlns:p14="http://schemas.microsoft.com/office/powerpoint/2010/main" val="140508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 I eligible to graduate ? </a:t>
            </a:r>
          </a:p>
        </p:txBody>
      </p:sp>
      <p:graphicFrame>
        <p:nvGraphicFramePr>
          <p:cNvPr id="9" name="Diagram 9">
            <a:extLst>
              <a:ext uri="{FF2B5EF4-FFF2-40B4-BE49-F238E27FC236}">
                <a16:creationId xmlns:a16="http://schemas.microsoft.com/office/drawing/2014/main" id="{93007797-1504-CE28-4B63-B801B9E735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7580121"/>
              </p:ext>
            </p:extLst>
          </p:nvPr>
        </p:nvGraphicFramePr>
        <p:xfrm>
          <a:off x="2006600" y="2235200"/>
          <a:ext cx="90551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640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navigate </a:t>
            </a:r>
            <a:r>
              <a:rPr lang="en-US" err="1"/>
              <a:t>GradPath</a:t>
            </a:r>
            <a:r>
              <a:rPr lang="en-US"/>
              <a:t>? </a:t>
            </a:r>
          </a:p>
        </p:txBody>
      </p:sp>
      <p:pic>
        <p:nvPicPr>
          <p:cNvPr id="6" name="Content Placeholder 3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69" y="2166269"/>
            <a:ext cx="7647846" cy="34600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215824" y="2639171"/>
            <a:ext cx="3423116" cy="28752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uaccess.arizona.edu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Click on ‘Student Center’</a:t>
            </a:r>
          </a:p>
          <a:p>
            <a:r>
              <a:rPr lang="en-US" dirty="0"/>
              <a:t>Log in with your U of A NetID and Password</a:t>
            </a:r>
          </a:p>
          <a:p>
            <a:pPr lvl="1"/>
            <a:r>
              <a:rPr lang="en-US" dirty="0"/>
              <a:t>NOT your 8 digit student ID number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do I navigate </a:t>
            </a:r>
            <a:r>
              <a:rPr lang="en-US" err="1"/>
              <a:t>GradPath</a:t>
            </a:r>
            <a:r>
              <a:rPr lang="en-US"/>
              <a:t>?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81F9E6BE-A854-4340-AE27-079310126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92" y="2432791"/>
            <a:ext cx="5177366" cy="2817916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401A49CF-F0B7-4DF7-99E6-A07A488F1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608" y="2039526"/>
            <a:ext cx="4489449" cy="4170652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FB4554D8-5BF5-47AE-97F8-E48441910853}"/>
              </a:ext>
            </a:extLst>
          </p:cNvPr>
          <p:cNvSpPr/>
          <p:nvPr/>
        </p:nvSpPr>
        <p:spPr>
          <a:xfrm>
            <a:off x="5342212" y="3816391"/>
            <a:ext cx="2153708" cy="968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GradPath</a:t>
            </a:r>
            <a:r>
              <a:rPr lang="en-US"/>
              <a:t>: Home Page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491" y="2342448"/>
            <a:ext cx="8534400" cy="325755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01416EF-E1D1-1F30-31EE-ED03AE124DD7}"/>
              </a:ext>
            </a:extLst>
          </p:cNvPr>
          <p:cNvSpPr/>
          <p:nvPr/>
        </p:nvSpPr>
        <p:spPr>
          <a:xfrm>
            <a:off x="1410195" y="3822370"/>
            <a:ext cx="1583376" cy="6531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91B3FA-4897-E5A7-4CD2-BBEED9926F4B}"/>
              </a:ext>
            </a:extLst>
          </p:cNvPr>
          <p:cNvSpPr txBox="1"/>
          <p:nvPr/>
        </p:nvSpPr>
        <p:spPr>
          <a:xfrm>
            <a:off x="296882" y="2523506"/>
            <a:ext cx="106383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95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A BME Theme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B0520"/>
      </a:accent1>
      <a:accent2>
        <a:srgbClr val="0C234B"/>
      </a:accent2>
      <a:accent3>
        <a:srgbClr val="8B0015"/>
      </a:accent3>
      <a:accent4>
        <a:srgbClr val="001C48"/>
      </a:accent4>
      <a:accent5>
        <a:srgbClr val="1E5288"/>
      </a:accent5>
      <a:accent6>
        <a:srgbClr val="E2E9EB"/>
      </a:accent6>
      <a:hlink>
        <a:srgbClr val="FFFFFF"/>
      </a:hlink>
      <a:folHlink>
        <a:srgbClr val="EF405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 BME Theme" id="{AC1E2AE2-D167-45B3-B125-94EB3B4734D6}" vid="{06E18EEF-B51F-4A18-A3A2-6219D9048500}"/>
    </a:ext>
  </a:extLst>
</a:theme>
</file>

<file path=ppt/theme/theme2.xml><?xml version="1.0" encoding="utf-8"?>
<a:theme xmlns:a="http://schemas.openxmlformats.org/drawingml/2006/main" name="UA BME Theme">
  <a:themeElements>
    <a:clrScheme name="Custom 7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AB0520"/>
      </a:accent1>
      <a:accent2>
        <a:srgbClr val="0C234B"/>
      </a:accent2>
      <a:accent3>
        <a:srgbClr val="8B0015"/>
      </a:accent3>
      <a:accent4>
        <a:srgbClr val="001C48"/>
      </a:accent4>
      <a:accent5>
        <a:srgbClr val="1E5288"/>
      </a:accent5>
      <a:accent6>
        <a:srgbClr val="E2E9EB"/>
      </a:accent6>
      <a:hlink>
        <a:srgbClr val="FFFFFF"/>
      </a:hlink>
      <a:folHlink>
        <a:srgbClr val="EF4056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A BME Theme" id="{AC1E2AE2-D167-45B3-B125-94EB3B4734D6}" vid="{06E18EEF-B51F-4A18-A3A2-6219D904850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976BE5EC689D4DA23262711967DD85" ma:contentTypeVersion="15" ma:contentTypeDescription="Create a new document." ma:contentTypeScope="" ma:versionID="fc9d8c9247ad5b7bd49dcee5675d581e">
  <xsd:schema xmlns:xsd="http://www.w3.org/2001/XMLSchema" xmlns:xs="http://www.w3.org/2001/XMLSchema" xmlns:p="http://schemas.microsoft.com/office/2006/metadata/properties" xmlns:ns2="c76f6612-f6d9-4c7d-ba70-58757c606858" xmlns:ns3="b5aead01-6f84-44d5-90a7-b44073a69639" targetNamespace="http://schemas.microsoft.com/office/2006/metadata/properties" ma:root="true" ma:fieldsID="b228e284c0fad4117f82243b3389ad0b" ns2:_="" ns3:_="">
    <xsd:import namespace="c76f6612-f6d9-4c7d-ba70-58757c606858"/>
    <xsd:import namespace="b5aead01-6f84-44d5-90a7-b44073a696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f6612-f6d9-4c7d-ba70-58757c6068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aead01-6f84-44d5-90a7-b44073a6963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c7786fd-8ba0-410e-b5a0-59ed52669bda}" ma:internalName="TaxCatchAll" ma:showField="CatchAllData" ma:web="b5aead01-6f84-44d5-90a7-b44073a696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6f6612-f6d9-4c7d-ba70-58757c606858">
      <Terms xmlns="http://schemas.microsoft.com/office/infopath/2007/PartnerControls"/>
    </lcf76f155ced4ddcb4097134ff3c332f>
    <TaxCatchAll xmlns="b5aead01-6f84-44d5-90a7-b44073a69639" xsi:nil="true"/>
  </documentManagement>
</p:properties>
</file>

<file path=customXml/itemProps1.xml><?xml version="1.0" encoding="utf-8"?>
<ds:datastoreItem xmlns:ds="http://schemas.openxmlformats.org/officeDocument/2006/customXml" ds:itemID="{656CA00C-490C-4192-8B32-A63F641CC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E80C8BF-3E50-40A2-90CA-152490CF951E}"/>
</file>

<file path=customXml/itemProps3.xml><?xml version="1.0" encoding="utf-8"?>
<ds:datastoreItem xmlns:ds="http://schemas.openxmlformats.org/officeDocument/2006/customXml" ds:itemID="{A565F4BB-7AE6-4277-9AED-4C7CCE1C9AAB}">
  <ds:schemaRefs>
    <ds:schemaRef ds:uri="22e1a959-e82a-44bc-a3e2-ed611ec23c71"/>
    <ds:schemaRef ds:uri="d485864e-b172-4c55-b704-505bb94298e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UA BME Theme</Template>
  <TotalTime>6</TotalTime>
  <Words>2082</Words>
  <Application>Microsoft Office PowerPoint</Application>
  <PresentationFormat>Widescreen</PresentationFormat>
  <Paragraphs>255</Paragraphs>
  <Slides>28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Wingdings 2</vt:lpstr>
      <vt:lpstr>UA BME Theme</vt:lpstr>
      <vt:lpstr>UA BME Theme</vt:lpstr>
      <vt:lpstr>SIE Degree Requirements and Graduation Steps </vt:lpstr>
      <vt:lpstr>Your Support System at U of A</vt:lpstr>
      <vt:lpstr>Graduation Flow Chart </vt:lpstr>
      <vt:lpstr>Engineering Management (MS) – 33 units total</vt:lpstr>
      <vt:lpstr>Engineering Management (MS) – 33 units total</vt:lpstr>
      <vt:lpstr>Am I eligible to graduate ? </vt:lpstr>
      <vt:lpstr>How do I navigate GradPath? </vt:lpstr>
      <vt:lpstr>How do I navigate GradPath? </vt:lpstr>
      <vt:lpstr>GradPath: Home Page</vt:lpstr>
      <vt:lpstr>PowerPoint Presentation</vt:lpstr>
      <vt:lpstr>GradPath: Transfer Credit Evaluation Form </vt:lpstr>
      <vt:lpstr>GradPath: Transfer Credit Evaluation Form </vt:lpstr>
      <vt:lpstr>MS: GradPath</vt:lpstr>
      <vt:lpstr>MS: GradPath</vt:lpstr>
      <vt:lpstr>MS: GradPath -Plan of Study</vt:lpstr>
      <vt:lpstr>MS: GradPath -Plan of Study</vt:lpstr>
      <vt:lpstr>MS: GradPath – Master’s Committee Form</vt:lpstr>
      <vt:lpstr>MS: GradPath - Routing</vt:lpstr>
      <vt:lpstr>Frequently Asked Questions: GradPath  </vt:lpstr>
      <vt:lpstr>Next Steps: Receiving your U of A Diploma</vt:lpstr>
      <vt:lpstr>Next Steps: Receiving your U of A Diploma</vt:lpstr>
      <vt:lpstr>Next Steps: Ordering U of A Transcripts</vt:lpstr>
      <vt:lpstr>Next Steps: Ordering U of A Transcripts</vt:lpstr>
      <vt:lpstr>Next Steps: Ordering U of A Transcripts</vt:lpstr>
      <vt:lpstr>Next Steps: Ordering U of A Transcripts</vt:lpstr>
      <vt:lpstr>Next Steps: Attending Graduation</vt:lpstr>
      <vt:lpstr>Next Steps: Attending Graduation</vt:lpstr>
      <vt:lpstr>Contact Us!</vt:lpstr>
    </vt:vector>
  </TitlesOfParts>
  <Company>University of Arizona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Anduaga, Andrea - (aanduaga)</dc:creator>
  <cp:lastModifiedBy>Maragi, Katelyn M - (kmaragi)</cp:lastModifiedBy>
  <cp:revision>264</cp:revision>
  <dcterms:created xsi:type="dcterms:W3CDTF">2018-11-15T18:19:18Z</dcterms:created>
  <dcterms:modified xsi:type="dcterms:W3CDTF">2024-12-23T17:23:57Z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0x0101003D976BE5EC689D4DA23262711967DD85</vt:lpwstr>
  </property>
</Properties>
</file>